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theme/themeOverride13.xml" ContentType="application/vnd.openxmlformats-officedocument.themeOverride+xml"/>
  <Override PartName="/ppt/theme/themeOverride14.xml" ContentType="application/vnd.openxmlformats-officedocument.themeOverride+xml"/>
  <Override PartName="/ppt/theme/themeOverride15.xml" ContentType="application/vnd.openxmlformats-officedocument.themeOverride+xml"/>
  <Override PartName="/ppt/theme/themeOverride16.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openxmlformats.org/officeDocument/2006/relationships/custom-properties" Target="docProps/custom.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671" r:id="rId1"/>
  </p:sldMasterIdLst>
  <p:notesMasterIdLst>
    <p:notesMasterId r:id="rId35"/>
  </p:notesMasterIdLst>
  <p:handoutMasterIdLst>
    <p:handoutMasterId r:id="rId36"/>
  </p:handoutMasterIdLst>
  <p:sldIdLst>
    <p:sldId id="1861" r:id="rId2"/>
    <p:sldId id="4373" r:id="rId3"/>
    <p:sldId id="2076137657" r:id="rId4"/>
    <p:sldId id="2076137659" r:id="rId5"/>
    <p:sldId id="2076137224" r:id="rId6"/>
    <p:sldId id="2076137654" r:id="rId7"/>
    <p:sldId id="2076137655" r:id="rId8"/>
    <p:sldId id="2076137656" r:id="rId9"/>
    <p:sldId id="267" r:id="rId10"/>
    <p:sldId id="2101" r:id="rId11"/>
    <p:sldId id="2076138882" r:id="rId12"/>
    <p:sldId id="2076138883" r:id="rId13"/>
    <p:sldId id="1995" r:id="rId14"/>
    <p:sldId id="2076138881" r:id="rId15"/>
    <p:sldId id="4327" r:id="rId16"/>
    <p:sldId id="11640" r:id="rId17"/>
    <p:sldId id="11715" r:id="rId18"/>
    <p:sldId id="1853" r:id="rId19"/>
    <p:sldId id="336" r:id="rId20"/>
    <p:sldId id="2069" r:id="rId21"/>
    <p:sldId id="2120" r:id="rId22"/>
    <p:sldId id="2121" r:id="rId23"/>
    <p:sldId id="2122" r:id="rId24"/>
    <p:sldId id="2247" r:id="rId25"/>
    <p:sldId id="4368" r:id="rId26"/>
    <p:sldId id="11645" r:id="rId27"/>
    <p:sldId id="4369" r:id="rId28"/>
    <p:sldId id="4370" r:id="rId29"/>
    <p:sldId id="4371" r:id="rId30"/>
    <p:sldId id="4372" r:id="rId31"/>
    <p:sldId id="11646" r:id="rId32"/>
    <p:sldId id="2076137658" r:id="rId33"/>
    <p:sldId id="4312" r:id="rId34"/>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Microsoft Ignite Template" id="{888AB95E-1B7E-4E95-8F39-C5D0E8372BC2}">
          <p14:sldIdLst>
            <p14:sldId id="1861"/>
            <p14:sldId id="4373"/>
            <p14:sldId id="2076137657"/>
            <p14:sldId id="2076137659"/>
            <p14:sldId id="2076137224"/>
            <p14:sldId id="2076137654"/>
            <p14:sldId id="2076137655"/>
            <p14:sldId id="2076137656"/>
            <p14:sldId id="267"/>
            <p14:sldId id="2101"/>
            <p14:sldId id="2076138882"/>
            <p14:sldId id="2076138883"/>
            <p14:sldId id="1995"/>
            <p14:sldId id="2076138881"/>
            <p14:sldId id="4327"/>
            <p14:sldId id="11640"/>
            <p14:sldId id="11715"/>
            <p14:sldId id="1853"/>
            <p14:sldId id="336"/>
            <p14:sldId id="2069"/>
            <p14:sldId id="2120"/>
            <p14:sldId id="2121"/>
            <p14:sldId id="2122"/>
            <p14:sldId id="2247"/>
            <p14:sldId id="4368"/>
            <p14:sldId id="11645"/>
            <p14:sldId id="4369"/>
            <p14:sldId id="4370"/>
            <p14:sldId id="4371"/>
            <p14:sldId id="4372"/>
            <p14:sldId id="11646"/>
            <p14:sldId id="2076137658"/>
            <p14:sldId id="4312"/>
          </p14:sldIdLst>
        </p14:section>
        <p14:section name="Default Section" id="{00551304-6CD0-4D45-BC24-A985FCBA78D9}">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5" name="Author" initials="A"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BDBDBD"/>
    <a:srgbClr val="D83B01"/>
    <a:srgbClr val="D2D2D2"/>
    <a:srgbClr val="E6E6E6"/>
    <a:srgbClr val="FFB900"/>
    <a:srgbClr val="303030"/>
    <a:srgbClr val="737373"/>
    <a:srgbClr val="F14001"/>
    <a:srgbClr val="E8E8E8"/>
    <a:srgbClr val="2A100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3E3B472-8025-474B-AB4D-CED98F2F09C8}" v="4" dt="2021-04-20T16:53:16.79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4" d="100"/>
          <a:sy n="104" d="100"/>
        </p:scale>
        <p:origin x="36" y="273"/>
      </p:cViewPr>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42"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commentAuthors" Target="commentAuthors.xml"/><Relationship Id="rId40" Type="http://schemas.openxmlformats.org/officeDocument/2006/relationships/theme" Target="theme/theme1.xml"/><Relationship Id="rId45" Type="http://schemas.openxmlformats.org/officeDocument/2006/relationships/customXml" Target="../customXml/item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customXml" Target="../customXml/item2.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43" Type="http://schemas.openxmlformats.org/officeDocument/2006/relationships/customXml" Target="../customXml/item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21F38CE-9CCA-4A35-9BA2-4F398A253377}" type="datetime8">
              <a:rPr lang="en-US" smtClean="0">
                <a:latin typeface="Segoe UI" pitchFamily="34" charset="0"/>
              </a:rPr>
              <a:t>4/20/2021 9:53 AM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171B7B6A-B270-4DF8-BA9D-F36C59E065D4}" type="datetime8">
              <a:rPr lang="en-US" smtClean="0"/>
              <a:t>4/20/2021 9:53 AM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B94350E-3793-4558-8AC0-1FB9BF9AACC5}" type="datetime8">
              <a:rPr lang="en-US" smtClean="0"/>
              <a:t>4/20/2021 9:53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20810085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072FA395-4F39-4CF9-B988-C2037363A195}"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t>4/20/2021 9:53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3" name="Notes Placeholder 2">
            <a:extLst>
              <a:ext uri="{FF2B5EF4-FFF2-40B4-BE49-F238E27FC236}">
                <a16:creationId xmlns:a16="http://schemas.microsoft.com/office/drawing/2014/main" id="{CA35EDC5-B7BE-4B22-AB73-1D2C43849FD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9419221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4B7D2A56-582E-4EB8-9B5F-C8980F4A821C}"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877047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DE25042A-7F1D-F947-8AC5-1DC5194A3EA7}"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Notes Placeholder 2">
            <a:extLst>
              <a:ext uri="{FF2B5EF4-FFF2-40B4-BE49-F238E27FC236}">
                <a16:creationId xmlns:a16="http://schemas.microsoft.com/office/drawing/2014/main" id="{B3E533C4-63B4-4D80-A6D4-96C578E308C4}"/>
              </a:ext>
            </a:extLst>
          </p:cNvPr>
          <p:cNvSpPr>
            <a:spLocks noGrp="1"/>
          </p:cNvSpPr>
          <p:nvPr>
            <p:ph type="body" idx="1"/>
          </p:nvPr>
        </p:nvSpPr>
        <p:spPr/>
        <p:txBody>
          <a:bodyPr/>
          <a:lstStyle/>
          <a:p>
            <a:pPr marL="285750" indent="-285750">
              <a:buFont typeface="Arial" panose="020B0604020202020204" pitchFamily="34" charset="0"/>
              <a:buChar char="•"/>
            </a:pPr>
            <a:endParaRPr lang="en-US"/>
          </a:p>
        </p:txBody>
      </p:sp>
      <p:sp>
        <p:nvSpPr>
          <p:cNvPr id="9" name="Slide Image Placeholder 8">
            <a:extLst>
              <a:ext uri="{FF2B5EF4-FFF2-40B4-BE49-F238E27FC236}">
                <a16:creationId xmlns:a16="http://schemas.microsoft.com/office/drawing/2014/main" id="{F2E50A42-6F35-4D42-9724-17BC4E5B7A9D}"/>
              </a:ext>
            </a:extLst>
          </p:cNvPr>
          <p:cNvSpPr>
            <a:spLocks noGrp="1" noRot="1" noChangeAspect="1"/>
          </p:cNvSpPr>
          <p:nvPr>
            <p:ph type="sldImg"/>
          </p:nvPr>
        </p:nvSpPr>
        <p:spPr/>
      </p:sp>
    </p:spTree>
    <p:extLst>
      <p:ext uri="{BB962C8B-B14F-4D97-AF65-F5344CB8AC3E}">
        <p14:creationId xmlns:p14="http://schemas.microsoft.com/office/powerpoint/2010/main" val="21801414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7" name="Slide Number Placeholder 6"/>
          <p:cNvSpPr>
            <a:spLocks noGrp="1"/>
          </p:cNvSpPr>
          <p:nvPr>
            <p:ph type="sldNum" sz="quarter" idx="5"/>
          </p:nvPr>
        </p:nvSpPr>
        <p:spPr/>
        <p:txBody>
          <a:bodyPr/>
          <a:lstStyle/>
          <a:p>
            <a:fld id="{B4008EB6-D09E-4580-8CD6-DDB14511944F}" type="slidenum">
              <a:rPr lang="en-US" smtClean="0"/>
              <a:pPr/>
              <a:t>16</a:t>
            </a:fld>
            <a:endParaRPr lang="en-US"/>
          </a:p>
        </p:txBody>
      </p:sp>
    </p:spTree>
    <p:extLst>
      <p:ext uri="{BB962C8B-B14F-4D97-AF65-F5344CB8AC3E}">
        <p14:creationId xmlns:p14="http://schemas.microsoft.com/office/powerpoint/2010/main" val="26352474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4/20/2021 9:53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a:p>
        </p:txBody>
      </p:sp>
    </p:spTree>
    <p:extLst>
      <p:ext uri="{BB962C8B-B14F-4D97-AF65-F5344CB8AC3E}">
        <p14:creationId xmlns:p14="http://schemas.microsoft.com/office/powerpoint/2010/main" val="13930261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11D4B0C-B40C-4B38-86E4-2AFA7E194751}" type="datetime1">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4/20/2021</a:t>
            </a:fld>
            <a:endParaRPr kumimoji="0" lang="en-US" sz="1800" b="0" i="0" u="none" strike="noStrike" kern="0" cap="none" spc="0" normalizeH="0" baseline="0" noProof="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a:t>
            </a:fld>
            <a:endParaRPr kumimoji="0" lang="en-US" sz="1800" b="0" i="0" u="none" strike="noStrike" kern="0" cap="none" spc="0" normalizeH="0" baseline="0" noProof="0">
              <a:ln>
                <a:noFill/>
              </a:ln>
              <a:solidFill>
                <a:sysClr val="windowText" lastClr="000000"/>
              </a:solidFill>
              <a:effectLst/>
              <a:uLnTx/>
              <a:uFillTx/>
            </a:endParaRPr>
          </a:p>
        </p:txBody>
      </p:sp>
      <p:sp>
        <p:nvSpPr>
          <p:cNvPr id="10" name="Footer Placeholder 9"/>
          <p:cNvSpPr>
            <a:spLocks noGrp="1"/>
          </p:cNvSpPr>
          <p:nvPr>
            <p:ph type="ftr" sz="quarter" idx="14"/>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1214382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0"/>
              </a:spcAft>
            </a:pPr>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4/20/2021 9:53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a:p>
        </p:txBody>
      </p:sp>
    </p:spTree>
    <p:extLst>
      <p:ext uri="{BB962C8B-B14F-4D97-AF65-F5344CB8AC3E}">
        <p14:creationId xmlns:p14="http://schemas.microsoft.com/office/powerpoint/2010/main" val="16010896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4/20/2021 9:53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21</a:t>
            </a:fld>
            <a:endParaRPr lang="en-US"/>
          </a:p>
        </p:txBody>
      </p:sp>
    </p:spTree>
    <p:extLst>
      <p:ext uri="{BB962C8B-B14F-4D97-AF65-F5344CB8AC3E}">
        <p14:creationId xmlns:p14="http://schemas.microsoft.com/office/powerpoint/2010/main" val="344593322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4/20/2021 9:53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22</a:t>
            </a:fld>
            <a:endParaRPr lang="en-US"/>
          </a:p>
        </p:txBody>
      </p:sp>
    </p:spTree>
    <p:extLst>
      <p:ext uri="{BB962C8B-B14F-4D97-AF65-F5344CB8AC3E}">
        <p14:creationId xmlns:p14="http://schemas.microsoft.com/office/powerpoint/2010/main" val="344593322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4/20/2021 9:53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23</a:t>
            </a:fld>
            <a:endParaRPr lang="en-US"/>
          </a:p>
        </p:txBody>
      </p:sp>
    </p:spTree>
    <p:extLst>
      <p:ext uri="{BB962C8B-B14F-4D97-AF65-F5344CB8AC3E}">
        <p14:creationId xmlns:p14="http://schemas.microsoft.com/office/powerpoint/2010/main" val="34459332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BE0AD810-3E49-4CBD-8229-D9A6713AB052}" type="datetime8">
              <a:rPr lang="en-US" smtClean="0"/>
              <a:t>4/20/2021 9:53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271904468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4EB00A17-D1A1-4C63-983E-B88A47C82B32}" type="datetime8">
              <a:rPr lang="en-US" smtClean="0"/>
              <a:t>4/20/2021 9:53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24</a:t>
            </a:fld>
            <a:endParaRPr lang="en-US"/>
          </a:p>
        </p:txBody>
      </p:sp>
    </p:spTree>
    <p:extLst>
      <p:ext uri="{BB962C8B-B14F-4D97-AF65-F5344CB8AC3E}">
        <p14:creationId xmlns:p14="http://schemas.microsoft.com/office/powerpoint/2010/main" val="34299666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0FB1EB49-0EA5-45EE-BFBD-F9F6BFC2FE5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t>4/20/2021 9:53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95064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C334B3B1-DAD5-48DF-B36F-DB16D6B55898}" type="datetime8">
              <a:rPr lang="en-US" smtClean="0"/>
              <a:t>4/20/2021 9:53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27</a:t>
            </a:fld>
            <a:endParaRPr lang="en-US"/>
          </a:p>
        </p:txBody>
      </p:sp>
    </p:spTree>
    <p:extLst>
      <p:ext uri="{BB962C8B-B14F-4D97-AF65-F5344CB8AC3E}">
        <p14:creationId xmlns:p14="http://schemas.microsoft.com/office/powerpoint/2010/main" val="337815610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482FAF3C-B8E4-4B0F-AAB9-E0D047C9298D}" type="datetime8">
              <a:rPr lang="en-US" smtClean="0"/>
              <a:t>4/20/2021 9:53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29</a:t>
            </a:fld>
            <a:endParaRPr lang="en-US"/>
          </a:p>
        </p:txBody>
      </p:sp>
    </p:spTree>
    <p:extLst>
      <p:ext uri="{BB962C8B-B14F-4D97-AF65-F5344CB8AC3E}">
        <p14:creationId xmlns:p14="http://schemas.microsoft.com/office/powerpoint/2010/main" val="74002338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a:xfrm>
            <a:off x="0" y="0"/>
            <a:ext cx="2971800" cy="457200"/>
          </a:xfrm>
          <a:prstGeom prst="rect">
            <a:avLst/>
          </a:prstGeom>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Date Placeholder 4"/>
          <p:cNvSpPr>
            <a:spLocks noGrp="1"/>
          </p:cNvSpPr>
          <p:nvPr>
            <p:ph type="dt" idx="1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CEB68239-8EE2-4476-92DB-CE19E8D4964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t>4/20/2021 9:53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C87E0CF-87F6-4B58-B8B8-DCAB2DAAF3C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41994292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921336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C334B3B1-DAD5-48DF-B36F-DB16D6B55898}" type="datetime8">
              <a:rPr lang="en-US" smtClean="0"/>
              <a:t>4/20/2021 9:53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14436053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C334B3B1-DAD5-48DF-B36F-DB16D6B55898}" type="datetime8">
              <a:rPr lang="en-US" smtClean="0"/>
              <a:t>4/20/2021 9:53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34170680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C334B3B1-DAD5-48DF-B36F-DB16D6B55898}" type="datetime8">
              <a:rPr lang="en-US" smtClean="0"/>
              <a:t>4/20/2021 9:53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6286278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C1D6FA89-5125-4AEE-99C2-8A7327C605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799854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lang="en-US"/>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209940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24" kern="1200">
              <a:solidFill>
                <a:schemeClr val="tx1"/>
              </a:solidFill>
              <a:effectLst/>
              <a:latin typeface="+mn-lt"/>
              <a:ea typeface="+mn-ea"/>
              <a:cs typeface="+mn-cs"/>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1153744" marR="0" lvl="0" indent="0" algn="l" defTabSz="1845383" rtl="0" eaLnBrk="0" fontAlgn="auto" latinLnBrk="0" hangingPunct="0">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24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4/20/2021 9:53 AM</a:t>
            </a:fld>
            <a:endParaRPr kumimoji="0" lang="en-US" sz="24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24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a:t>
            </a:fld>
            <a:endParaRPr kumimoji="0" lang="en-US" sz="24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6121768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hemeOverride" Target="../theme/themeOverride9.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hemeOverride" Target="../theme/themeOverride10.xml"/></Relationships>
</file>

<file path=ppt/slideLayouts/_rels/slideLayout1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1.xml"/></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2.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3.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4.xml"/></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5.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slideMaster" Target="../slideMasters/slideMaster1.xml"/><Relationship Id="rId1" Type="http://schemas.openxmlformats.org/officeDocument/2006/relationships/themeOverride" Target="../theme/themeOverride16.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3.xml"/></Relationships>
</file>

<file path=ppt/slideLayouts/_rels/slideLayout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4.xml"/></Relationships>
</file>

<file path=ppt/slideLayouts/_rels/slideLayout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5.xml"/></Relationships>
</file>

<file path=ppt/slideLayouts/_rels/slideLayout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6.xml"/></Relationships>
</file>

<file path=ppt/slideLayouts/_rels/slideLayout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7.xml"/></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8.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userDrawn="1"/>
        </p:nvPicPr>
        <p:blipFill>
          <a:blip r:embed="rId2"/>
          <a:stretch>
            <a:fillRect/>
          </a:stretch>
        </p:blipFill>
        <p:spPr bwMode="black">
          <a:xfrm>
            <a:off x="584200" y="586080"/>
            <a:ext cx="1366440" cy="292608"/>
          </a:xfrm>
          <a:prstGeom prst="rect">
            <a:avLst/>
          </a:prstGeom>
        </p:spPr>
      </p:pic>
      <p:sp>
        <p:nvSpPr>
          <p:cNvPr id="30" name="Rectangle 29">
            <a:extLst>
              <a:ext uri="{FF2B5EF4-FFF2-40B4-BE49-F238E27FC236}">
                <a16:creationId xmlns:a16="http://schemas.microsoft.com/office/drawing/2014/main" id="{8B2E4F62-54DC-4435-AA29-18599C177284}"/>
              </a:ext>
            </a:extLst>
          </p:cNvPr>
          <p:cNvSpPr/>
          <p:nvPr userDrawn="1"/>
        </p:nvSpPr>
        <p:spPr bwMode="gray">
          <a:xfrm>
            <a:off x="237060" y="1178193"/>
            <a:ext cx="11604624" cy="53938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chemeClr val="tx1"/>
              </a:soli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879111DE-B006-4BB2-9BD0-8D5712D8C2A9}"/>
              </a:ext>
            </a:extLst>
          </p:cNvPr>
          <p:cNvSpPr/>
          <p:nvPr userDrawn="1"/>
        </p:nvSpPr>
        <p:spPr bwMode="white">
          <a:xfrm>
            <a:off x="584200" y="1929897"/>
            <a:ext cx="6676335" cy="1210588"/>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3600" b="0" i="0" u="none" strike="noStrike" kern="1200" cap="none" normalizeH="0" baseline="0" noProof="0">
                <a:ln w="3175">
                  <a:noFill/>
                </a:ln>
                <a:solidFill>
                  <a:schemeClr val="tx1"/>
                </a:solidFill>
                <a:effectLst/>
                <a:uLnTx/>
                <a:uFillTx/>
                <a:latin typeface="Segoe UI Semibold"/>
                <a:ea typeface="+mn-ea"/>
                <a:cs typeface="Segoe UI" pitchFamily="34" charset="0"/>
              </a:rPr>
              <a:t>Microsoft Identity platform </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3600" b="0" i="0" u="none" strike="noStrike" kern="1200" cap="none" normalizeH="0" baseline="0" noProof="0">
                <a:ln w="3175">
                  <a:noFill/>
                </a:ln>
                <a:solidFill>
                  <a:schemeClr val="tx1"/>
                </a:solidFill>
                <a:effectLst/>
                <a:uLnTx/>
                <a:uFillTx/>
                <a:latin typeface="Segoe UI Semibold"/>
                <a:ea typeface="+mn-ea"/>
                <a:cs typeface="Segoe UI" pitchFamily="34" charset="0"/>
              </a:rPr>
              <a:t>Developer training</a:t>
            </a:r>
          </a:p>
        </p:txBody>
      </p:sp>
      <p:sp>
        <p:nvSpPr>
          <p:cNvPr id="46" name="Rectangle 45">
            <a:extLst>
              <a:ext uri="{FF2B5EF4-FFF2-40B4-BE49-F238E27FC236}">
                <a16:creationId xmlns:a16="http://schemas.microsoft.com/office/drawing/2014/main" id="{AE125243-504B-41DD-AC50-9C060F56F611}"/>
              </a:ext>
            </a:extLst>
          </p:cNvPr>
          <p:cNvSpPr/>
          <p:nvPr userDrawn="1"/>
        </p:nvSpPr>
        <p:spPr bwMode="white">
          <a:xfrm>
            <a:off x="627536" y="4375664"/>
            <a:ext cx="3057052" cy="902811"/>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solidFill>
                  <a:schemeClr val="tx1"/>
                </a:solidFill>
                <a:effectLst/>
                <a:uLnTx/>
                <a:uFillTx/>
                <a:latin typeface="Segoe UI Semibold"/>
                <a:ea typeface="+mn-ea"/>
                <a:cs typeface="Segoe UI" pitchFamily="34" charset="0"/>
              </a:rPr>
              <a:t>Oct 9</a:t>
            </a:r>
            <a:r>
              <a:rPr kumimoji="0" lang="en-US" sz="2600" b="0" i="0" u="none" strike="noStrike" kern="1200" cap="none" normalizeH="0" baseline="30000" noProof="0">
                <a:ln w="3175">
                  <a:noFill/>
                </a:ln>
                <a:solidFill>
                  <a:schemeClr val="tx1"/>
                </a:solidFill>
                <a:effectLst/>
                <a:uLnTx/>
                <a:uFillTx/>
                <a:latin typeface="Segoe UI Semibold"/>
                <a:ea typeface="+mn-ea"/>
                <a:cs typeface="Segoe UI" pitchFamily="34" charset="0"/>
              </a:rPr>
              <a:t>th</a:t>
            </a:r>
            <a:r>
              <a:rPr kumimoji="0" lang="en-US" sz="2600" b="0" i="0" u="none" strike="noStrike" kern="1200" cap="none" normalizeH="0" baseline="0" noProof="0">
                <a:ln w="3175">
                  <a:noFill/>
                </a:ln>
                <a:solidFill>
                  <a:schemeClr val="tx1"/>
                </a:solidFill>
                <a:effectLst/>
                <a:uLnTx/>
                <a:uFillTx/>
                <a:latin typeface="Segoe UI Semibold"/>
                <a:ea typeface="+mn-ea"/>
                <a:cs typeface="Segoe UI" pitchFamily="34" charset="0"/>
              </a:rPr>
              <a:t> – 11</a:t>
            </a:r>
            <a:r>
              <a:rPr kumimoji="0" lang="en-US" sz="2600" b="0" i="0" u="none" strike="noStrike" kern="1200" cap="none" normalizeH="0" baseline="30000" noProof="0">
                <a:ln w="3175">
                  <a:noFill/>
                </a:ln>
                <a:solidFill>
                  <a:schemeClr val="tx1"/>
                </a:solidFill>
                <a:effectLst/>
                <a:uLnTx/>
                <a:uFillTx/>
                <a:latin typeface="Segoe UI Semibold"/>
                <a:ea typeface="+mn-ea"/>
                <a:cs typeface="Segoe UI" pitchFamily="34" charset="0"/>
              </a:rPr>
              <a:t>th</a:t>
            </a:r>
            <a:r>
              <a:rPr kumimoji="0" lang="en-US" sz="2600" b="0" i="0" u="none" strike="noStrike" kern="1200" cap="none" normalizeH="0" baseline="0" noProof="0">
                <a:ln w="3175">
                  <a:noFill/>
                </a:ln>
                <a:solidFill>
                  <a:schemeClr val="tx1"/>
                </a:solidFill>
                <a:effectLst/>
                <a:uLnTx/>
                <a:uFillTx/>
                <a:latin typeface="Segoe UI Semibold"/>
                <a:ea typeface="+mn-ea"/>
                <a:cs typeface="Segoe UI" pitchFamily="34" charset="0"/>
              </a:rPr>
              <a:t> 2018</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solidFill>
                  <a:schemeClr val="tx1"/>
                </a:solidFill>
                <a:effectLst/>
                <a:uLnTx/>
                <a:uFillTx/>
                <a:latin typeface="Segoe UI Semibold"/>
                <a:ea typeface="+mn-ea"/>
                <a:cs typeface="Segoe UI" pitchFamily="34" charset="0"/>
              </a:rPr>
              <a:t>London, UK</a:t>
            </a:r>
          </a:p>
        </p:txBody>
      </p:sp>
    </p:spTree>
    <p:extLst>
      <p:ext uri="{BB962C8B-B14F-4D97-AF65-F5344CB8AC3E}">
        <p14:creationId xmlns:p14="http://schemas.microsoft.com/office/powerpoint/2010/main" val="3073468922"/>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 Square Photo">
    <p:spTree>
      <p:nvGrpSpPr>
        <p:cNvPr id="1" name=""/>
        <p:cNvGrpSpPr/>
        <p:nvPr/>
      </p:nvGrpSpPr>
      <p:grpSpPr>
        <a:xfrm>
          <a:off x="0" y="0"/>
          <a:ext cx="0" cy="0"/>
          <a:chOff x="0" y="0"/>
          <a:chExt cx="0" cy="0"/>
        </a:xfrm>
      </p:grpSpPr>
      <p:grpSp>
        <p:nvGrpSpPr>
          <p:cNvPr id="55" name="Group 54">
            <a:extLst>
              <a:ext uri="{FF2B5EF4-FFF2-40B4-BE49-F238E27FC236}">
                <a16:creationId xmlns:a16="http://schemas.microsoft.com/office/drawing/2014/main" id="{200F7B6E-608C-4712-A939-BEBE059E295A}"/>
              </a:ext>
            </a:extLst>
          </p:cNvPr>
          <p:cNvGrpSpPr/>
          <p:nvPr userDrawn="1"/>
        </p:nvGrpSpPr>
        <p:grpSpPr bwMode="ltGray">
          <a:xfrm>
            <a:off x="6256117" y="-21839"/>
            <a:ext cx="5932086" cy="6890047"/>
            <a:chOff x="6256117" y="-21839"/>
            <a:chExt cx="5932086" cy="6890047"/>
          </a:xfrm>
        </p:grpSpPr>
        <p:grpSp>
          <p:nvGrpSpPr>
            <p:cNvPr id="56" name="Group 55">
              <a:extLst>
                <a:ext uri="{FF2B5EF4-FFF2-40B4-BE49-F238E27FC236}">
                  <a16:creationId xmlns:a16="http://schemas.microsoft.com/office/drawing/2014/main" id="{6DC5E8A2-8275-4F90-BA55-9B66D81C4A9F}"/>
                </a:ext>
              </a:extLst>
            </p:cNvPr>
            <p:cNvGrpSpPr/>
            <p:nvPr userDrawn="1"/>
          </p:nvGrpSpPr>
          <p:grpSpPr bwMode="ltGray">
            <a:xfrm>
              <a:off x="8507413" y="1457714"/>
              <a:ext cx="3680790" cy="5392441"/>
              <a:chOff x="8507413" y="1457714"/>
              <a:chExt cx="3680790" cy="5392441"/>
            </a:xfrm>
          </p:grpSpPr>
          <p:sp>
            <p:nvSpPr>
              <p:cNvPr id="65" name="Freeform: Shape 64">
                <a:extLst>
                  <a:ext uri="{FF2B5EF4-FFF2-40B4-BE49-F238E27FC236}">
                    <a16:creationId xmlns:a16="http://schemas.microsoft.com/office/drawing/2014/main" id="{6C563208-4732-48A3-81E6-533A2E2DD53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66" name="Freeform: Shape 65">
                <a:extLst>
                  <a:ext uri="{FF2B5EF4-FFF2-40B4-BE49-F238E27FC236}">
                    <a16:creationId xmlns:a16="http://schemas.microsoft.com/office/drawing/2014/main" id="{DD0ADC22-C4D5-4BE8-99A8-91566ADDBF5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67" name="Freeform: Shape 66">
                <a:extLst>
                  <a:ext uri="{FF2B5EF4-FFF2-40B4-BE49-F238E27FC236}">
                    <a16:creationId xmlns:a16="http://schemas.microsoft.com/office/drawing/2014/main" id="{91C4D457-0F93-4853-AB02-01C200DE6658}"/>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68" name="Freeform: Shape 67">
                <a:extLst>
                  <a:ext uri="{FF2B5EF4-FFF2-40B4-BE49-F238E27FC236}">
                    <a16:creationId xmlns:a16="http://schemas.microsoft.com/office/drawing/2014/main" id="{E8D605B0-4DEE-4101-AC83-CD1D15D14DB9}"/>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69" name="Freeform: Shape 68">
                <a:extLst>
                  <a:ext uri="{FF2B5EF4-FFF2-40B4-BE49-F238E27FC236}">
                    <a16:creationId xmlns:a16="http://schemas.microsoft.com/office/drawing/2014/main" id="{2EF14ED5-2275-4C01-96DD-1D24FE9FD6EE}"/>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70" name="Freeform: Shape 69">
                <a:extLst>
                  <a:ext uri="{FF2B5EF4-FFF2-40B4-BE49-F238E27FC236}">
                    <a16:creationId xmlns:a16="http://schemas.microsoft.com/office/drawing/2014/main" id="{F31E8C76-6A67-4E1C-BCC4-8D2ABCC0212A}"/>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71" name="Freeform: Shape 70">
                <a:extLst>
                  <a:ext uri="{FF2B5EF4-FFF2-40B4-BE49-F238E27FC236}">
                    <a16:creationId xmlns:a16="http://schemas.microsoft.com/office/drawing/2014/main" id="{9ABDD9FA-82C7-4E69-9895-354AD0BDD19E}"/>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72" name="Freeform: Shape 71">
                <a:extLst>
                  <a:ext uri="{FF2B5EF4-FFF2-40B4-BE49-F238E27FC236}">
                    <a16:creationId xmlns:a16="http://schemas.microsoft.com/office/drawing/2014/main" id="{2A7CD18E-2839-44B2-9BA7-6356529D686A}"/>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73" name="Freeform: Shape 72">
                <a:extLst>
                  <a:ext uri="{FF2B5EF4-FFF2-40B4-BE49-F238E27FC236}">
                    <a16:creationId xmlns:a16="http://schemas.microsoft.com/office/drawing/2014/main" id="{0B7E64CE-434E-410A-823C-4872E71DD278}"/>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74" name="Freeform: Shape 73">
                <a:extLst>
                  <a:ext uri="{FF2B5EF4-FFF2-40B4-BE49-F238E27FC236}">
                    <a16:creationId xmlns:a16="http://schemas.microsoft.com/office/drawing/2014/main" id="{0D92AA81-D52A-4877-AE2C-AB5B4D374D19}"/>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75" name="Freeform: Shape 74">
                <a:extLst>
                  <a:ext uri="{FF2B5EF4-FFF2-40B4-BE49-F238E27FC236}">
                    <a16:creationId xmlns:a16="http://schemas.microsoft.com/office/drawing/2014/main" id="{BE84D11A-0DE4-40A8-BB80-889FF30CCE03}"/>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76" name="Freeform: Shape 75">
                <a:extLst>
                  <a:ext uri="{FF2B5EF4-FFF2-40B4-BE49-F238E27FC236}">
                    <a16:creationId xmlns:a16="http://schemas.microsoft.com/office/drawing/2014/main" id="{A80E0B5D-2F12-4C6E-92C5-3765C579ADE8}"/>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77" name="Freeform: Shape 76">
                <a:extLst>
                  <a:ext uri="{FF2B5EF4-FFF2-40B4-BE49-F238E27FC236}">
                    <a16:creationId xmlns:a16="http://schemas.microsoft.com/office/drawing/2014/main" id="{765DAB00-242D-4D78-B6BF-F678C14B519F}"/>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78" name="Freeform: Shape 77">
                <a:extLst>
                  <a:ext uri="{FF2B5EF4-FFF2-40B4-BE49-F238E27FC236}">
                    <a16:creationId xmlns:a16="http://schemas.microsoft.com/office/drawing/2014/main" id="{D824698C-3D67-4D42-9DE6-531F5A0C7EA3}"/>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79" name="Freeform: Shape 78">
                <a:extLst>
                  <a:ext uri="{FF2B5EF4-FFF2-40B4-BE49-F238E27FC236}">
                    <a16:creationId xmlns:a16="http://schemas.microsoft.com/office/drawing/2014/main" id="{699246CD-F05A-4044-B7A4-384A7B272509}"/>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80" name="Freeform: Shape 79">
                <a:extLst>
                  <a:ext uri="{FF2B5EF4-FFF2-40B4-BE49-F238E27FC236}">
                    <a16:creationId xmlns:a16="http://schemas.microsoft.com/office/drawing/2014/main" id="{06930CAB-4305-4191-AD01-9D22AAD264D9}"/>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cxnSp>
            <p:nvCxnSpPr>
              <p:cNvPr id="81" name="Straight Connector 80">
                <a:extLst>
                  <a:ext uri="{FF2B5EF4-FFF2-40B4-BE49-F238E27FC236}">
                    <a16:creationId xmlns:a16="http://schemas.microsoft.com/office/drawing/2014/main" id="{7FBC50E9-9F0E-4D62-9AA6-DC145681D1EA}"/>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57" name="Group 56">
              <a:extLst>
                <a:ext uri="{FF2B5EF4-FFF2-40B4-BE49-F238E27FC236}">
                  <a16:creationId xmlns:a16="http://schemas.microsoft.com/office/drawing/2014/main" id="{09610B7D-2856-472A-B98F-5684402C6C99}"/>
                </a:ext>
              </a:extLst>
            </p:cNvPr>
            <p:cNvGrpSpPr/>
            <p:nvPr userDrawn="1"/>
          </p:nvGrpSpPr>
          <p:grpSpPr bwMode="ltGray">
            <a:xfrm>
              <a:off x="7545167" y="-21839"/>
              <a:ext cx="1192433" cy="1098538"/>
              <a:chOff x="7545167" y="-9139"/>
              <a:chExt cx="1192433" cy="1098538"/>
            </a:xfrm>
          </p:grpSpPr>
          <p:sp>
            <p:nvSpPr>
              <p:cNvPr id="62" name="Freeform: Shape 61">
                <a:extLst>
                  <a:ext uri="{FF2B5EF4-FFF2-40B4-BE49-F238E27FC236}">
                    <a16:creationId xmlns:a16="http://schemas.microsoft.com/office/drawing/2014/main" id="{5173E078-D753-4C8F-98BB-75D0CBE314FE}"/>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solidFill>
                    <a:schemeClr val="tx1"/>
                  </a:solidFill>
                </a:endParaRPr>
              </a:p>
            </p:txBody>
          </p:sp>
          <p:sp>
            <p:nvSpPr>
              <p:cNvPr id="63" name="Freeform: Shape 62">
                <a:extLst>
                  <a:ext uri="{FF2B5EF4-FFF2-40B4-BE49-F238E27FC236}">
                    <a16:creationId xmlns:a16="http://schemas.microsoft.com/office/drawing/2014/main" id="{EAA82456-62CD-4C42-91A4-3FFD8F19BCBD}"/>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solidFill>
                    <a:schemeClr val="tx1"/>
                  </a:solidFill>
                </a:endParaRPr>
              </a:p>
            </p:txBody>
          </p:sp>
          <p:sp>
            <p:nvSpPr>
              <p:cNvPr id="64" name="Freeform: Shape 63">
                <a:extLst>
                  <a:ext uri="{FF2B5EF4-FFF2-40B4-BE49-F238E27FC236}">
                    <a16:creationId xmlns:a16="http://schemas.microsoft.com/office/drawing/2014/main" id="{41ABB687-FC0A-4A48-8466-BF8A1129E230}"/>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grpSp>
        <p:grpSp>
          <p:nvGrpSpPr>
            <p:cNvPr id="58" name="Group 57">
              <a:extLst>
                <a:ext uri="{FF2B5EF4-FFF2-40B4-BE49-F238E27FC236}">
                  <a16:creationId xmlns:a16="http://schemas.microsoft.com/office/drawing/2014/main" id="{8EEA91BF-1A44-4FB0-92F0-23098E7BBFCD}"/>
                </a:ext>
              </a:extLst>
            </p:cNvPr>
            <p:cNvGrpSpPr/>
            <p:nvPr userDrawn="1"/>
          </p:nvGrpSpPr>
          <p:grpSpPr bwMode="ltGray">
            <a:xfrm>
              <a:off x="6256117" y="5896894"/>
              <a:ext cx="1057910" cy="971314"/>
              <a:chOff x="6256117" y="5896894"/>
              <a:chExt cx="1057910" cy="971314"/>
            </a:xfrm>
          </p:grpSpPr>
          <p:sp>
            <p:nvSpPr>
              <p:cNvPr id="59" name="Freeform: Shape 58">
                <a:extLst>
                  <a:ext uri="{FF2B5EF4-FFF2-40B4-BE49-F238E27FC236}">
                    <a16:creationId xmlns:a16="http://schemas.microsoft.com/office/drawing/2014/main" id="{511C6A8E-CEC6-4129-9FB2-A426C6CE84EB}"/>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60" name="Freeform: Shape 59">
                <a:extLst>
                  <a:ext uri="{FF2B5EF4-FFF2-40B4-BE49-F238E27FC236}">
                    <a16:creationId xmlns:a16="http://schemas.microsoft.com/office/drawing/2014/main" id="{205B8F1F-9F8A-42BF-8770-AEABCEC35D18}"/>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61" name="Freeform: Shape 60">
                <a:extLst>
                  <a:ext uri="{FF2B5EF4-FFF2-40B4-BE49-F238E27FC236}">
                    <a16:creationId xmlns:a16="http://schemas.microsoft.com/office/drawing/2014/main" id="{36EE7F2A-0858-47D2-B1D0-D33BCD933AB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grpSp>
      </p:grpSp>
      <p:sp>
        <p:nvSpPr>
          <p:cNvPr id="5" name="Picture Placeholder 4">
            <a:extLst>
              <a:ext uri="{FF2B5EF4-FFF2-40B4-BE49-F238E27FC236}">
                <a16:creationId xmlns:a16="http://schemas.microsoft.com/office/drawing/2014/main" id="{6DF5D6DE-2629-4577-9B98-7A1666013D0A}"/>
              </a:ext>
            </a:extLst>
          </p:cNvPr>
          <p:cNvSpPr>
            <a:spLocks noGrp="1"/>
          </p:cNvSpPr>
          <p:nvPr>
            <p:ph type="pic" sz="quarter" idx="11" hasCustomPrompt="1"/>
          </p:nvPr>
        </p:nvSpPr>
        <p:spPr bwMode="gray">
          <a:xfrm>
            <a:off x="5076508" y="317230"/>
            <a:ext cx="6881813" cy="6272213"/>
          </a:xfrm>
          <a:blipFill>
            <a:blip r:embed="rId3"/>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Title 1"/>
          <p:cNvSpPr>
            <a:spLocks noGrp="1"/>
          </p:cNvSpPr>
          <p:nvPr>
            <p:ph type="title" hasCustomPrompt="1"/>
          </p:nvPr>
        </p:nvSpPr>
        <p:spPr>
          <a:xfrm>
            <a:off x="584201" y="2579648"/>
            <a:ext cx="3768898" cy="553998"/>
          </a:xfrm>
        </p:spPr>
        <p:txBody>
          <a:bodyPr wrap="square" rIns="0" anchor="b">
            <a:spAutoFit/>
          </a:bodyPr>
          <a:lstStyle>
            <a:lvl1pPr>
              <a:lnSpc>
                <a:spcPct val="100000"/>
              </a:lnSpc>
              <a:defRPr sz="3600" b="1" spc="-49" baseline="0">
                <a:solidFill>
                  <a:schemeClr val="tx1"/>
                </a:solidFill>
                <a:latin typeface="+mj-lt"/>
                <a:cs typeface="Segoe UI Semilight" panose="020B0402040204020203" pitchFamily="34" charset="0"/>
              </a:defRPr>
            </a:lvl1pPr>
          </a:lstStyle>
          <a:p>
            <a:r>
              <a:rPr lang="en-US"/>
              <a:t>Enter title text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1"/>
            <a:ext cx="3769300" cy="307777"/>
          </a:xfrm>
        </p:spPr>
        <p:txBody>
          <a:bodyPr/>
          <a:lstStyle>
            <a:lvl1pPr marL="0" indent="0">
              <a:buNone/>
              <a:defRPr sz="2000">
                <a:solidFill>
                  <a:schemeClr val="tx1"/>
                </a:solidFill>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710960028"/>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C39AAC9F-C8B8-422E-93FC-08A064104000}"/>
              </a:ext>
            </a:extLst>
          </p:cNvPr>
          <p:cNvGrpSpPr/>
          <p:nvPr userDrawn="1"/>
        </p:nvGrpSpPr>
        <p:grpSpPr bwMode="ltGray">
          <a:xfrm>
            <a:off x="6256117" y="-21839"/>
            <a:ext cx="5932086" cy="6890047"/>
            <a:chOff x="6256117" y="-21839"/>
            <a:chExt cx="5932086" cy="6890047"/>
          </a:xfrm>
        </p:grpSpPr>
        <p:grpSp>
          <p:nvGrpSpPr>
            <p:cNvPr id="31" name="Group 30">
              <a:extLst>
                <a:ext uri="{FF2B5EF4-FFF2-40B4-BE49-F238E27FC236}">
                  <a16:creationId xmlns:a16="http://schemas.microsoft.com/office/drawing/2014/main" id="{A09379AA-B540-4886-8794-46BA10F3D91B}"/>
                </a:ext>
              </a:extLst>
            </p:cNvPr>
            <p:cNvGrpSpPr/>
            <p:nvPr userDrawn="1"/>
          </p:nvGrpSpPr>
          <p:grpSpPr bwMode="ltGray">
            <a:xfrm>
              <a:off x="8507413" y="1457714"/>
              <a:ext cx="3680790" cy="5392441"/>
              <a:chOff x="8507413" y="1457714"/>
              <a:chExt cx="3680790" cy="5392441"/>
            </a:xfrm>
          </p:grpSpPr>
          <p:sp>
            <p:nvSpPr>
              <p:cNvPr id="64" name="Freeform: Shape 63">
                <a:extLst>
                  <a:ext uri="{FF2B5EF4-FFF2-40B4-BE49-F238E27FC236}">
                    <a16:creationId xmlns:a16="http://schemas.microsoft.com/office/drawing/2014/main" id="{9E5BC201-014B-48F5-BAC0-4FBBACCBF586}"/>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65" name="Freeform: Shape 64">
                <a:extLst>
                  <a:ext uri="{FF2B5EF4-FFF2-40B4-BE49-F238E27FC236}">
                    <a16:creationId xmlns:a16="http://schemas.microsoft.com/office/drawing/2014/main" id="{F72CD027-1ABE-4E4A-BE9E-EF73250F92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66" name="Freeform: Shape 65">
                <a:extLst>
                  <a:ext uri="{FF2B5EF4-FFF2-40B4-BE49-F238E27FC236}">
                    <a16:creationId xmlns:a16="http://schemas.microsoft.com/office/drawing/2014/main" id="{52C85D91-63CC-4FF7-A826-BE886CDB017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67" name="Freeform: Shape 66">
                <a:extLst>
                  <a:ext uri="{FF2B5EF4-FFF2-40B4-BE49-F238E27FC236}">
                    <a16:creationId xmlns:a16="http://schemas.microsoft.com/office/drawing/2014/main" id="{E55C67E6-D930-403F-9550-70EC2A102AB5}"/>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68" name="Freeform: Shape 67">
                <a:extLst>
                  <a:ext uri="{FF2B5EF4-FFF2-40B4-BE49-F238E27FC236}">
                    <a16:creationId xmlns:a16="http://schemas.microsoft.com/office/drawing/2014/main" id="{BDB9C074-A5A6-4082-9FCD-D487FD8013E5}"/>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69" name="Freeform: Shape 68">
                <a:extLst>
                  <a:ext uri="{FF2B5EF4-FFF2-40B4-BE49-F238E27FC236}">
                    <a16:creationId xmlns:a16="http://schemas.microsoft.com/office/drawing/2014/main" id="{4E3D79EB-E5E0-4CA3-A7CE-50069CC73F1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70" name="Freeform: Shape 69">
                <a:extLst>
                  <a:ext uri="{FF2B5EF4-FFF2-40B4-BE49-F238E27FC236}">
                    <a16:creationId xmlns:a16="http://schemas.microsoft.com/office/drawing/2014/main" id="{42F892FB-2465-40CF-A81F-AC989DC09CE4}"/>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71" name="Freeform: Shape 70">
                <a:extLst>
                  <a:ext uri="{FF2B5EF4-FFF2-40B4-BE49-F238E27FC236}">
                    <a16:creationId xmlns:a16="http://schemas.microsoft.com/office/drawing/2014/main" id="{E8BADF38-50C7-4E4B-AA00-660BF4161C96}"/>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72" name="Freeform: Shape 71">
                <a:extLst>
                  <a:ext uri="{FF2B5EF4-FFF2-40B4-BE49-F238E27FC236}">
                    <a16:creationId xmlns:a16="http://schemas.microsoft.com/office/drawing/2014/main" id="{A51B782C-38CF-4C16-8A55-9C1BEA5AF3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73" name="Freeform: Shape 72">
                <a:extLst>
                  <a:ext uri="{FF2B5EF4-FFF2-40B4-BE49-F238E27FC236}">
                    <a16:creationId xmlns:a16="http://schemas.microsoft.com/office/drawing/2014/main" id="{61A234A0-3B09-4E85-880A-C885FBEE2401}"/>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74" name="Freeform: Shape 73">
                <a:extLst>
                  <a:ext uri="{FF2B5EF4-FFF2-40B4-BE49-F238E27FC236}">
                    <a16:creationId xmlns:a16="http://schemas.microsoft.com/office/drawing/2014/main" id="{B6516D46-39CD-420E-9263-03065B10F8F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75" name="Freeform: Shape 74">
                <a:extLst>
                  <a:ext uri="{FF2B5EF4-FFF2-40B4-BE49-F238E27FC236}">
                    <a16:creationId xmlns:a16="http://schemas.microsoft.com/office/drawing/2014/main" id="{6B28F64C-F49A-4F09-A9C2-8502680A64D7}"/>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76" name="Freeform: Shape 75">
                <a:extLst>
                  <a:ext uri="{FF2B5EF4-FFF2-40B4-BE49-F238E27FC236}">
                    <a16:creationId xmlns:a16="http://schemas.microsoft.com/office/drawing/2014/main" id="{3AE00412-2C1C-4CAB-B1D4-B046A4B37C24}"/>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77" name="Freeform: Shape 76">
                <a:extLst>
                  <a:ext uri="{FF2B5EF4-FFF2-40B4-BE49-F238E27FC236}">
                    <a16:creationId xmlns:a16="http://schemas.microsoft.com/office/drawing/2014/main" id="{01030AB7-3DE7-407A-98DE-751351FCBFB5}"/>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78" name="Freeform: Shape 77">
                <a:extLst>
                  <a:ext uri="{FF2B5EF4-FFF2-40B4-BE49-F238E27FC236}">
                    <a16:creationId xmlns:a16="http://schemas.microsoft.com/office/drawing/2014/main" id="{0074BD83-98DD-4084-9D1E-CDACFD005AFF}"/>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79" name="Freeform: Shape 78">
                <a:extLst>
                  <a:ext uri="{FF2B5EF4-FFF2-40B4-BE49-F238E27FC236}">
                    <a16:creationId xmlns:a16="http://schemas.microsoft.com/office/drawing/2014/main" id="{47C85498-5D07-457D-BA73-99E2EB50130B}"/>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cxnSp>
            <p:nvCxnSpPr>
              <p:cNvPr id="80" name="Straight Connector 79">
                <a:extLst>
                  <a:ext uri="{FF2B5EF4-FFF2-40B4-BE49-F238E27FC236}">
                    <a16:creationId xmlns:a16="http://schemas.microsoft.com/office/drawing/2014/main" id="{3DF2CE11-90A6-43A8-B2DC-45295F10CB64}"/>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32" name="Group 31">
              <a:extLst>
                <a:ext uri="{FF2B5EF4-FFF2-40B4-BE49-F238E27FC236}">
                  <a16:creationId xmlns:a16="http://schemas.microsoft.com/office/drawing/2014/main" id="{F65F154A-ABA1-4F9A-97F8-C50108DD1A97}"/>
                </a:ext>
              </a:extLst>
            </p:cNvPr>
            <p:cNvGrpSpPr/>
            <p:nvPr userDrawn="1"/>
          </p:nvGrpSpPr>
          <p:grpSpPr bwMode="ltGray">
            <a:xfrm>
              <a:off x="7545167" y="-21839"/>
              <a:ext cx="1192433" cy="1098538"/>
              <a:chOff x="7545167" y="-9139"/>
              <a:chExt cx="1192433" cy="1098538"/>
            </a:xfrm>
          </p:grpSpPr>
          <p:sp>
            <p:nvSpPr>
              <p:cNvPr id="61" name="Freeform: Shape 60">
                <a:extLst>
                  <a:ext uri="{FF2B5EF4-FFF2-40B4-BE49-F238E27FC236}">
                    <a16:creationId xmlns:a16="http://schemas.microsoft.com/office/drawing/2014/main" id="{54AC8DFE-7BB0-4D98-AA21-405DB4B06225}"/>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solidFill>
                    <a:schemeClr val="tx1"/>
                  </a:solidFill>
                </a:endParaRPr>
              </a:p>
            </p:txBody>
          </p:sp>
          <p:sp>
            <p:nvSpPr>
              <p:cNvPr id="62" name="Freeform: Shape 61">
                <a:extLst>
                  <a:ext uri="{FF2B5EF4-FFF2-40B4-BE49-F238E27FC236}">
                    <a16:creationId xmlns:a16="http://schemas.microsoft.com/office/drawing/2014/main" id="{F39938CF-5CFF-4707-BBDD-DD19FA0A50F1}"/>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solidFill>
                    <a:schemeClr val="tx1"/>
                  </a:solidFill>
                </a:endParaRPr>
              </a:p>
            </p:txBody>
          </p:sp>
          <p:sp>
            <p:nvSpPr>
              <p:cNvPr id="63" name="Freeform: Shape 62">
                <a:extLst>
                  <a:ext uri="{FF2B5EF4-FFF2-40B4-BE49-F238E27FC236}">
                    <a16:creationId xmlns:a16="http://schemas.microsoft.com/office/drawing/2014/main" id="{73332E5E-0308-4370-A841-A20570A69BDF}"/>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grpSp>
        <p:grpSp>
          <p:nvGrpSpPr>
            <p:cNvPr id="33" name="Group 32">
              <a:extLst>
                <a:ext uri="{FF2B5EF4-FFF2-40B4-BE49-F238E27FC236}">
                  <a16:creationId xmlns:a16="http://schemas.microsoft.com/office/drawing/2014/main" id="{9E46D602-7D42-411E-8BA6-6F74E13FE605}"/>
                </a:ext>
              </a:extLst>
            </p:cNvPr>
            <p:cNvGrpSpPr/>
            <p:nvPr userDrawn="1"/>
          </p:nvGrpSpPr>
          <p:grpSpPr bwMode="ltGray">
            <a:xfrm>
              <a:off x="6256117" y="5896894"/>
              <a:ext cx="1057910" cy="971314"/>
              <a:chOff x="6256117" y="5896894"/>
              <a:chExt cx="1057910" cy="971314"/>
            </a:xfrm>
          </p:grpSpPr>
          <p:sp>
            <p:nvSpPr>
              <p:cNvPr id="34" name="Freeform: Shape 33">
                <a:extLst>
                  <a:ext uri="{FF2B5EF4-FFF2-40B4-BE49-F238E27FC236}">
                    <a16:creationId xmlns:a16="http://schemas.microsoft.com/office/drawing/2014/main" id="{53F344C1-9929-4E86-BB1A-05E12D1570DF}"/>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35" name="Freeform: Shape 34">
                <a:extLst>
                  <a:ext uri="{FF2B5EF4-FFF2-40B4-BE49-F238E27FC236}">
                    <a16:creationId xmlns:a16="http://schemas.microsoft.com/office/drawing/2014/main" id="{B6933AFD-19AA-49B8-BCF7-2D0EAA89273D}"/>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36" name="Freeform: Shape 35">
                <a:extLst>
                  <a:ext uri="{FF2B5EF4-FFF2-40B4-BE49-F238E27FC236}">
                    <a16:creationId xmlns:a16="http://schemas.microsoft.com/office/drawing/2014/main" id="{9FB75AC2-D122-402F-B448-B0118576BB4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grpSp>
      </p:grpSp>
      <p:sp>
        <p:nvSpPr>
          <p:cNvPr id="2" name="Title 1"/>
          <p:cNvSpPr>
            <a:spLocks noGrp="1"/>
          </p:cNvSpPr>
          <p:nvPr>
            <p:ph type="title" hasCustomPrompt="1"/>
          </p:nvPr>
        </p:nvSpPr>
        <p:spPr>
          <a:xfrm>
            <a:off x="584200" y="2981637"/>
            <a:ext cx="3769475" cy="861774"/>
          </a:xfrm>
        </p:spPr>
        <p:txBody>
          <a:bodyPr wrap="square" anchor="t">
            <a:spAutoFit/>
          </a:bodyPr>
          <a:lstStyle>
            <a:lvl1pPr>
              <a:lnSpc>
                <a:spcPct val="100000"/>
              </a:lnSpc>
              <a:defRPr sz="2800" b="0" spc="0" baseline="0">
                <a:solidFill>
                  <a:schemeClr val="tx1"/>
                </a:soli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60" name="Picture Placeholder 4">
            <a:extLst>
              <a:ext uri="{FF2B5EF4-FFF2-40B4-BE49-F238E27FC236}">
                <a16:creationId xmlns:a16="http://schemas.microsoft.com/office/drawing/2014/main" id="{D9BE8EAA-F7ED-46CD-A31F-E4299C08F5AD}"/>
              </a:ext>
            </a:extLst>
          </p:cNvPr>
          <p:cNvSpPr>
            <a:spLocks noGrp="1"/>
          </p:cNvSpPr>
          <p:nvPr>
            <p:ph type="pic" sz="quarter" idx="11" hasCustomPrompt="1"/>
          </p:nvPr>
        </p:nvSpPr>
        <p:spPr bwMode="gray">
          <a:xfrm>
            <a:off x="5142836" y="201153"/>
            <a:ext cx="6881813" cy="6272213"/>
          </a:xfrm>
          <a:blipFill>
            <a:blip r:embed="rId3"/>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20774799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100784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solidFill>
                  <a:schemeClr val="tx1"/>
                </a:soli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3963771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351141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617921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1"/>
                </a:solidFill>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9147563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157244872"/>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676586304"/>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4269F-3CCD-43E8-84BF-182EE4A5F99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08DB78B-8544-4098-B4CD-F265E99B6E31}"/>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B0859CF-7D2E-4763-B1C4-676B9EB354CF}"/>
              </a:ext>
            </a:extLst>
          </p:cNvPr>
          <p:cNvSpPr>
            <a:spLocks noGrp="1"/>
          </p:cNvSpPr>
          <p:nvPr>
            <p:ph type="dt" sz="half" idx="10"/>
          </p:nvPr>
        </p:nvSpPr>
        <p:spPr/>
        <p:txBody>
          <a:bodyPr/>
          <a:lstStyle/>
          <a:p>
            <a:fld id="{5BBBFC60-810B-4542-97B2-C9FF55404F33}" type="datetimeFigureOut">
              <a:rPr lang="en-US" smtClean="0"/>
              <a:t>4/20/2021</a:t>
            </a:fld>
            <a:endParaRPr lang="en-US"/>
          </a:p>
        </p:txBody>
      </p:sp>
      <p:sp>
        <p:nvSpPr>
          <p:cNvPr id="5" name="Footer Placeholder 4">
            <a:extLst>
              <a:ext uri="{FF2B5EF4-FFF2-40B4-BE49-F238E27FC236}">
                <a16:creationId xmlns:a16="http://schemas.microsoft.com/office/drawing/2014/main" id="{ECB681C4-5600-491B-BF4F-E5B81A9CC8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BD93A1A-6F60-435C-8470-2CA6022EAB7D}"/>
              </a:ext>
            </a:extLst>
          </p:cNvPr>
          <p:cNvSpPr>
            <a:spLocks noGrp="1"/>
          </p:cNvSpPr>
          <p:nvPr>
            <p:ph type="sldNum" sz="quarter" idx="12"/>
          </p:nvPr>
        </p:nvSpPr>
        <p:spPr/>
        <p:txBody>
          <a:bodyPr/>
          <a:lstStyle/>
          <a:p>
            <a:fld id="{804555D8-98CA-4485-9AD6-4E517E653D41}" type="slidenum">
              <a:rPr lang="en-US" smtClean="0"/>
              <a:t>‹#›</a:t>
            </a:fld>
            <a:endParaRPr lang="en-US"/>
          </a:p>
        </p:txBody>
      </p:sp>
    </p:spTree>
    <p:extLst>
      <p:ext uri="{BB962C8B-B14F-4D97-AF65-F5344CB8AC3E}">
        <p14:creationId xmlns:p14="http://schemas.microsoft.com/office/powerpoint/2010/main" val="33381108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solidFill>
                  <a:schemeClr val="tx1"/>
                </a:solidFill>
              </a:defRPr>
            </a:lvl1pPr>
          </a:lstStyle>
          <a:p>
            <a:r>
              <a:rPr lang="en-US"/>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553998"/>
          </a:xfrm>
          <a:solidFill>
            <a:schemeClr val="bg1">
              <a:alpha val="75000"/>
            </a:schemeClr>
          </a:solidFill>
        </p:spPr>
        <p:txBody>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solidFill>
                  <a:schemeClr val="tx1"/>
                </a:solidFill>
                <a:latin typeface="+mj-lt"/>
                <a:ea typeface="+mn-ea"/>
                <a:cs typeface="Segoe UI Semilight" panose="020B0402040204020203" pitchFamily="34" charset="0"/>
              </a:defRPr>
            </a:lvl1pPr>
          </a:lstStyle>
          <a:p>
            <a:pPr lvl="0"/>
            <a:r>
              <a:rPr lang="en-US">
                <a:latin typeface="+mj-lt"/>
              </a:rPr>
              <a:t>Microsoft Identity Developer training</a:t>
            </a:r>
            <a:endParaRPr lang="en-US"/>
          </a:p>
        </p:txBody>
      </p:sp>
    </p:spTree>
    <p:extLst>
      <p:ext uri="{BB962C8B-B14F-4D97-AF65-F5344CB8AC3E}">
        <p14:creationId xmlns:p14="http://schemas.microsoft.com/office/powerpoint/2010/main" val="42277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userDrawn="1">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4"/>
            <a:ext cx="11339774" cy="1223171"/>
          </a:xfrm>
        </p:spPr>
        <p:txBody>
          <a:bodyPr wrap="square" lIns="0" tIns="0" rIns="0" bIns="0">
            <a:spAutoFit/>
          </a:bodyPr>
          <a:lstStyle>
            <a:lvl1pPr marL="268916" indent="-268916">
              <a:lnSpc>
                <a:spcPct val="90000"/>
              </a:lnSpc>
              <a:spcBef>
                <a:spcPts val="0"/>
              </a:spcBef>
              <a:spcAft>
                <a:spcPts val="1274"/>
              </a:spcAft>
              <a:buClr>
                <a:srgbClr val="000000"/>
              </a:buClr>
              <a:buSzPct val="77000"/>
              <a:buFont typeface="Arial" panose="020B0604020202020204" pitchFamily="34" charset="0"/>
              <a:buChar char="•"/>
              <a:defRPr sz="2549" b="0" i="0">
                <a:solidFill>
                  <a:srgbClr val="000000"/>
                </a:solidFill>
                <a:latin typeface="+mn-lt"/>
              </a:defRPr>
            </a:lvl1pPr>
            <a:lvl2pPr marL="537832" indent="-224097">
              <a:lnSpc>
                <a:spcPct val="90000"/>
              </a:lnSpc>
              <a:spcBef>
                <a:spcPts val="0"/>
              </a:spcBef>
              <a:spcAft>
                <a:spcPts val="1274"/>
              </a:spcAft>
              <a:buClr>
                <a:srgbClr val="000000"/>
              </a:buClr>
              <a:buSzPct val="77000"/>
              <a:buFont typeface="Arial" panose="020B0604020202020204" pitchFamily="34" charset="0"/>
              <a:buChar char="•"/>
              <a:defRPr sz="1961">
                <a:solidFill>
                  <a:srgbClr val="000000"/>
                </a:solidFill>
              </a:defRPr>
            </a:lvl2pPr>
            <a:lvl3pPr marL="806748" indent="-224097">
              <a:spcBef>
                <a:spcPts val="0"/>
              </a:spcBef>
              <a:spcAft>
                <a:spcPts val="1274"/>
              </a:spcAft>
              <a:buClr>
                <a:srgbClr val="000000"/>
              </a:buClr>
              <a:buSzPct val="77000"/>
              <a:buFont typeface="Arial" panose="020B0604020202020204" pitchFamily="34" charset="0"/>
              <a:buChar char="•"/>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1539565741"/>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3096589793"/>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5"/>
            <a:ext cx="11655079" cy="537775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931152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Text Placeholder 3"/>
          <p:cNvSpPr>
            <a:spLocks noGrp="1"/>
          </p:cNvSpPr>
          <p:nvPr>
            <p:ph type="body" sz="quarter" idx="10"/>
          </p:nvPr>
        </p:nvSpPr>
        <p:spPr>
          <a:xfrm>
            <a:off x="586390" y="1434370"/>
            <a:ext cx="11018520" cy="1612749"/>
          </a:xfrm>
        </p:spPr>
        <p:txBody>
          <a:bodyPr wrap="square">
            <a:spAutoFit/>
          </a:bodyPr>
          <a:lstStyle>
            <a:lvl1pPr marL="0" indent="0">
              <a:buNone/>
              <a:defRPr>
                <a:solidFill>
                  <a:schemeClr val="tx1"/>
                </a:solidFill>
              </a:defRPr>
            </a:lvl1pPr>
            <a:lvl2pPr marL="228600" indent="0">
              <a:buNone/>
              <a:defRPr>
                <a:solidFill>
                  <a:schemeClr val="tx1"/>
                </a:solidFill>
              </a:defRPr>
            </a:lvl2pPr>
            <a:lvl3pPr marL="457200" indent="0">
              <a:buNone/>
              <a:defRPr>
                <a:solidFill>
                  <a:schemeClr val="tx1"/>
                </a:solidFill>
              </a:defRPr>
            </a:lvl3pPr>
            <a:lvl4pPr marL="685800" indent="0">
              <a:buNone/>
              <a:defRPr>
                <a:solidFill>
                  <a:schemeClr val="tx1"/>
                </a:solidFill>
              </a:defRPr>
            </a:lvl4pPr>
            <a:lvl5pPr marL="914400" indent="0">
              <a:buNone/>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0775939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3" name="Text Placeholder 2"/>
          <p:cNvSpPr>
            <a:spLocks noGrp="1"/>
          </p:cNvSpPr>
          <p:nvPr>
            <p:ph type="body" sz="quarter" idx="10"/>
          </p:nvPr>
        </p:nvSpPr>
        <p:spPr>
          <a:xfrm>
            <a:off x="584200" y="1435497"/>
            <a:ext cx="11018520" cy="1612749"/>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5984977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solidFill>
                  <a:schemeClr val="tx1"/>
                </a:solidFill>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solidFill>
                  <a:schemeClr val="tx1"/>
                </a:solidFill>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0500121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solidFill>
                  <a:schemeClr val="tx1"/>
                </a:solidFill>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solidFill>
                  <a:schemeClr val="tx1"/>
                </a:solidFill>
              </a:defRPr>
            </a:lvl2pPr>
            <a:lvl3pPr marL="639763" indent="-188913">
              <a:buFont typeface="Wingdings" panose="05000000000000000000" pitchFamily="2" charset="2"/>
              <a:buChar char=""/>
              <a:tabLst/>
              <a:defRPr sz="1600" b="0">
                <a:solidFill>
                  <a:schemeClr val="tx1"/>
                </a:solidFill>
              </a:defRPr>
            </a:lvl3pPr>
            <a:lvl4pPr marL="828675" indent="-176213">
              <a:buFont typeface="Wingdings" panose="05000000000000000000" pitchFamily="2" charset="2"/>
              <a:buChar char=""/>
              <a:defRPr sz="1400" b="0">
                <a:solidFill>
                  <a:schemeClr val="tx1"/>
                </a:solidFill>
              </a:defRPr>
            </a:lvl4pPr>
            <a:lvl5pPr marL="1023938" indent="-169863">
              <a:buFont typeface="Wingdings" panose="05000000000000000000" pitchFamily="2" charset="2"/>
              <a:buChar char=""/>
              <a:tabLst/>
              <a:defRPr sz="1400" b="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solidFill>
                  <a:schemeClr val="tx1"/>
                </a:solidFill>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solidFill>
                  <a:schemeClr val="tx1"/>
                </a:solidFill>
              </a:defRPr>
            </a:lvl2pPr>
            <a:lvl3pPr marL="639763" indent="-188913">
              <a:buFont typeface="Wingdings" panose="05000000000000000000" pitchFamily="2" charset="2"/>
              <a:buChar char=""/>
              <a:tabLst/>
              <a:defRPr sz="1600" b="0">
                <a:solidFill>
                  <a:schemeClr val="tx1"/>
                </a:solidFill>
              </a:defRPr>
            </a:lvl3pPr>
            <a:lvl4pPr marL="828675" indent="-176213">
              <a:buFont typeface="Wingdings" panose="05000000000000000000" pitchFamily="2" charset="2"/>
              <a:buChar char=""/>
              <a:defRPr sz="1400" b="0">
                <a:solidFill>
                  <a:schemeClr val="tx1"/>
                </a:solidFill>
              </a:defRPr>
            </a:lvl4pPr>
            <a:lvl5pPr marL="1023938" indent="-169863">
              <a:buFont typeface="Wingdings" panose="05000000000000000000" pitchFamily="2" charset="2"/>
              <a:buChar char=""/>
              <a:tabLst/>
              <a:defRPr sz="1400" b="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497812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828182801"/>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31023552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solidFill>
                  <a:schemeClr val="tx1"/>
                </a:solidFill>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12310923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1.emf"/><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4">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137626204"/>
      </p:ext>
    </p:extLst>
  </p:cSld>
  <p:clrMap bg1="lt1" tx1="dk1" bg2="lt2" tx2="dk2" accent1="accent1" accent2="accent2" accent3="accent3" accent4="accent4" accent5="accent5" accent6="accent6" hlink="hlink" folHlink="folHlink"/>
  <p:sldLayoutIdLst>
    <p:sldLayoutId id="2147484672" r:id="rId1"/>
    <p:sldLayoutId id="2147484673" r:id="rId2"/>
    <p:sldLayoutId id="2147484679" r:id="rId3"/>
    <p:sldLayoutId id="2147484680" r:id="rId4"/>
    <p:sldLayoutId id="2147484681" r:id="rId5"/>
    <p:sldLayoutId id="2147484682" r:id="rId6"/>
    <p:sldLayoutId id="2147484683" r:id="rId7"/>
    <p:sldLayoutId id="2147484684" r:id="rId8"/>
    <p:sldLayoutId id="2147484685" r:id="rId9"/>
    <p:sldLayoutId id="2147484717" r:id="rId10"/>
    <p:sldLayoutId id="2147484728" r:id="rId11"/>
    <p:sldLayoutId id="2147484690" r:id="rId12"/>
    <p:sldLayoutId id="2147484692" r:id="rId13"/>
    <p:sldLayoutId id="2147484694" r:id="rId14"/>
    <p:sldLayoutId id="2147484695" r:id="rId15"/>
    <p:sldLayoutId id="2147484697" r:id="rId16"/>
    <p:sldLayoutId id="2147484698" r:id="rId17"/>
    <p:sldLayoutId id="2147484699" r:id="rId18"/>
    <p:sldLayoutId id="2147484729" r:id="rId19"/>
    <p:sldLayoutId id="2147484730" r:id="rId20"/>
    <p:sldLayoutId id="2147484731" r:id="rId21"/>
    <p:sldLayoutId id="2147484732" r:id="rId22"/>
  </p:sldLayoutIdLst>
  <p:transition>
    <p:fade/>
  </p:transition>
  <p:hf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svg"/><Relationship Id="rId2" Type="http://schemas.openxmlformats.org/officeDocument/2006/relationships/notesSlide" Target="../notesSlides/notesSlide8.xml"/><Relationship Id="rId1" Type="http://schemas.openxmlformats.org/officeDocument/2006/relationships/slideLayout" Target="../slideLayouts/slideLayout20.xml"/><Relationship Id="rId6" Type="http://schemas.openxmlformats.org/officeDocument/2006/relationships/image" Target="../media/image31.png"/><Relationship Id="rId11" Type="http://schemas.openxmlformats.org/officeDocument/2006/relationships/image" Target="../media/image36.png"/><Relationship Id="rId5" Type="http://schemas.openxmlformats.org/officeDocument/2006/relationships/image" Target="../media/image30.png"/><Relationship Id="rId10" Type="http://schemas.openxmlformats.org/officeDocument/2006/relationships/image" Target="../media/image35.png"/><Relationship Id="rId4" Type="http://schemas.openxmlformats.org/officeDocument/2006/relationships/image" Target="../media/image29.png"/><Relationship Id="rId9" Type="http://schemas.openxmlformats.org/officeDocument/2006/relationships/image" Target="../media/image34.png"/></Relationships>
</file>

<file path=ppt/slides/_rels/slide11.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9.xml"/><Relationship Id="rId1" Type="http://schemas.openxmlformats.org/officeDocument/2006/relationships/slideLayout" Target="../slideLayouts/slideLayout21.xml"/><Relationship Id="rId6" Type="http://schemas.openxmlformats.org/officeDocument/2006/relationships/image" Target="../media/image40.png"/><Relationship Id="rId11" Type="http://schemas.openxmlformats.org/officeDocument/2006/relationships/hyperlink" Target="https://docs.microsoft.com/en-us/azure/active-directory/develop/msal-migration" TargetMode="External"/><Relationship Id="rId5" Type="http://schemas.openxmlformats.org/officeDocument/2006/relationships/image" Target="../media/image39.png"/><Relationship Id="rId10" Type="http://schemas.openxmlformats.org/officeDocument/2006/relationships/image" Target="../media/image44.png"/><Relationship Id="rId4" Type="http://schemas.openxmlformats.org/officeDocument/2006/relationships/image" Target="../media/image38.png"/><Relationship Id="rId9" Type="http://schemas.openxmlformats.org/officeDocument/2006/relationships/image" Target="../media/image43.png"/></Relationships>
</file>

<file path=ppt/slides/_rels/slide12.xml.rels><?xml version="1.0" encoding="UTF-8" standalone="yes"?>
<Relationships xmlns="http://schemas.openxmlformats.org/package/2006/relationships"><Relationship Id="rId3" Type="http://schemas.openxmlformats.org/officeDocument/2006/relationships/hyperlink" Target="https://aka.ms/ADALAADGraph" TargetMode="External"/><Relationship Id="rId2" Type="http://schemas.openxmlformats.org/officeDocument/2006/relationships/notesSlide" Target="../notesSlides/notesSlide10.xml"/><Relationship Id="rId1" Type="http://schemas.openxmlformats.org/officeDocument/2006/relationships/slideLayout" Target="../slideLayouts/slideLayout6.xml"/><Relationship Id="rId5" Type="http://schemas.openxmlformats.org/officeDocument/2006/relationships/image" Target="../media/image46.emf"/><Relationship Id="rId4" Type="http://schemas.openxmlformats.org/officeDocument/2006/relationships/image" Target="../media/image45.emf"/></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49.emf"/><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48.emf"/><Relationship Id="rId5" Type="http://schemas.openxmlformats.org/officeDocument/2006/relationships/image" Target="../media/image47.emf"/><Relationship Id="rId4" Type="http://schemas.openxmlformats.org/officeDocument/2006/relationships/image" Target="../media/image32.sv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56.png"/><Relationship Id="rId18" Type="http://schemas.openxmlformats.org/officeDocument/2006/relationships/image" Target="../media/image21.emf"/><Relationship Id="rId3" Type="http://schemas.openxmlformats.org/officeDocument/2006/relationships/image" Target="../media/image34.png"/><Relationship Id="rId21" Type="http://schemas.openxmlformats.org/officeDocument/2006/relationships/image" Target="../media/image15.png"/><Relationship Id="rId7" Type="http://schemas.openxmlformats.org/officeDocument/2006/relationships/image" Target="../media/image35.png"/><Relationship Id="rId12" Type="http://schemas.openxmlformats.org/officeDocument/2006/relationships/image" Target="../media/image55.png"/><Relationship Id="rId17" Type="http://schemas.openxmlformats.org/officeDocument/2006/relationships/image" Target="../media/image20.emf"/><Relationship Id="rId25" Type="http://schemas.openxmlformats.org/officeDocument/2006/relationships/image" Target="../media/image59.svg"/><Relationship Id="rId2" Type="http://schemas.openxmlformats.org/officeDocument/2006/relationships/notesSlide" Target="../notesSlides/notesSlide13.xml"/><Relationship Id="rId16" Type="http://schemas.openxmlformats.org/officeDocument/2006/relationships/image" Target="../media/image19.emf"/><Relationship Id="rId20" Type="http://schemas.openxmlformats.org/officeDocument/2006/relationships/image" Target="../media/image57.svg"/><Relationship Id="rId1" Type="http://schemas.openxmlformats.org/officeDocument/2006/relationships/slideLayout" Target="../slideLayouts/slideLayout7.xml"/><Relationship Id="rId6" Type="http://schemas.openxmlformats.org/officeDocument/2006/relationships/image" Target="../media/image51.png"/><Relationship Id="rId11" Type="http://schemas.openxmlformats.org/officeDocument/2006/relationships/image" Target="../media/image54.png"/><Relationship Id="rId24" Type="http://schemas.openxmlformats.org/officeDocument/2006/relationships/image" Target="../media/image58.png"/><Relationship Id="rId5" Type="http://schemas.microsoft.com/office/2007/relationships/hdphoto" Target="../media/hdphoto1.wdp"/><Relationship Id="rId15" Type="http://schemas.openxmlformats.org/officeDocument/2006/relationships/image" Target="../media/image18.emf"/><Relationship Id="rId23" Type="http://schemas.openxmlformats.org/officeDocument/2006/relationships/image" Target="../media/image17.png"/><Relationship Id="rId10" Type="http://schemas.openxmlformats.org/officeDocument/2006/relationships/image" Target="../media/image53.png"/><Relationship Id="rId19" Type="http://schemas.openxmlformats.org/officeDocument/2006/relationships/image" Target="../media/image22.png"/><Relationship Id="rId4" Type="http://schemas.openxmlformats.org/officeDocument/2006/relationships/image" Target="../media/image50.png"/><Relationship Id="rId9" Type="http://schemas.openxmlformats.org/officeDocument/2006/relationships/image" Target="../media/image52.png"/><Relationship Id="rId14" Type="http://schemas.openxmlformats.org/officeDocument/2006/relationships/image" Target="../media/image6.png"/><Relationship Id="rId22" Type="http://schemas.openxmlformats.org/officeDocument/2006/relationships/image" Target="../media/image16.png"/></Relationships>
</file>

<file path=ppt/slides/_rels/slide17.xml.rels><?xml version="1.0" encoding="UTF-8" standalone="yes"?>
<Relationships xmlns="http://schemas.openxmlformats.org/package/2006/relationships"><Relationship Id="rId8" Type="http://schemas.openxmlformats.org/officeDocument/2006/relationships/image" Target="../media/image66.emf"/><Relationship Id="rId3" Type="http://schemas.openxmlformats.org/officeDocument/2006/relationships/image" Target="../media/image61.emf"/><Relationship Id="rId7" Type="http://schemas.openxmlformats.org/officeDocument/2006/relationships/image" Target="../media/image65.emf"/><Relationship Id="rId2" Type="http://schemas.openxmlformats.org/officeDocument/2006/relationships/image" Target="../media/image60.emf"/><Relationship Id="rId1" Type="http://schemas.openxmlformats.org/officeDocument/2006/relationships/slideLayout" Target="../slideLayouts/slideLayout15.xml"/><Relationship Id="rId6" Type="http://schemas.openxmlformats.org/officeDocument/2006/relationships/image" Target="../media/image64.emf"/><Relationship Id="rId11" Type="http://schemas.openxmlformats.org/officeDocument/2006/relationships/image" Target="../media/image69.png"/><Relationship Id="rId5" Type="http://schemas.openxmlformats.org/officeDocument/2006/relationships/image" Target="../media/image63.emf"/><Relationship Id="rId10" Type="http://schemas.openxmlformats.org/officeDocument/2006/relationships/image" Target="../media/image68.emf"/><Relationship Id="rId4" Type="http://schemas.openxmlformats.org/officeDocument/2006/relationships/image" Target="../media/image62.emf"/><Relationship Id="rId9" Type="http://schemas.openxmlformats.org/officeDocument/2006/relationships/image" Target="../media/image67.emf"/></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hyperlink" Target="http://www.simplecloud.info/" TargetMode="External"/><Relationship Id="rId2" Type="http://schemas.openxmlformats.org/officeDocument/2006/relationships/notesSlide" Target="../notesSlides/notesSlide15.xml"/><Relationship Id="rId1" Type="http://schemas.openxmlformats.org/officeDocument/2006/relationships/slideLayout" Target="../slideLayouts/slideLayout22.xml"/><Relationship Id="rId4" Type="http://schemas.openxmlformats.org/officeDocument/2006/relationships/hyperlink" Target="http://aka.ms/SCIM"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8.xml"/><Relationship Id="rId1" Type="http://schemas.openxmlformats.org/officeDocument/2006/relationships/slideLayout" Target="../slideLayouts/slideLayout15.xml"/><Relationship Id="rId4" Type="http://schemas.openxmlformats.org/officeDocument/2006/relationships/image" Target="../media/image71.png"/></Relationships>
</file>

<file path=ppt/slides/_rels/slide2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9.xml"/><Relationship Id="rId1" Type="http://schemas.openxmlformats.org/officeDocument/2006/relationships/slideLayout" Target="../slideLayouts/slideLayout15.xml"/><Relationship Id="rId4" Type="http://schemas.openxmlformats.org/officeDocument/2006/relationships/image" Target="../media/image72.png"/></Relationships>
</file>

<file path=ppt/slides/_rels/slide2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74.svg"/></Relationships>
</file>

<file path=ppt/slides/_rels/slide2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24.emf"/><Relationship Id="rId1" Type="http://schemas.openxmlformats.org/officeDocument/2006/relationships/slideLayout" Target="../slideLayouts/slideLayout3.xml"/><Relationship Id="rId4" Type="http://schemas.openxmlformats.org/officeDocument/2006/relationships/image" Target="../media/image77.svg"/></Relationships>
</file>

<file path=ppt/slides/_rels/slide29.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23.xml"/><Relationship Id="rId1" Type="http://schemas.openxmlformats.org/officeDocument/2006/relationships/slideLayout" Target="../slideLayouts/slideLayout3.xml"/><Relationship Id="rId5" Type="http://schemas.openxmlformats.org/officeDocument/2006/relationships/image" Target="../media/image77.svg"/><Relationship Id="rId4" Type="http://schemas.openxmlformats.org/officeDocument/2006/relationships/image" Target="../media/image7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24.emf"/><Relationship Id="rId1" Type="http://schemas.openxmlformats.org/officeDocument/2006/relationships/slideLayout" Target="../slideLayouts/slideLayout3.xml"/><Relationship Id="rId4" Type="http://schemas.openxmlformats.org/officeDocument/2006/relationships/image" Target="../media/image77.sv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8" Type="http://schemas.openxmlformats.org/officeDocument/2006/relationships/image" Target="../media/image10.emf"/><Relationship Id="rId13" Type="http://schemas.openxmlformats.org/officeDocument/2006/relationships/image" Target="../media/image15.png"/><Relationship Id="rId18" Type="http://schemas.openxmlformats.org/officeDocument/2006/relationships/image" Target="../media/image20.emf"/><Relationship Id="rId3" Type="http://schemas.openxmlformats.org/officeDocument/2006/relationships/image" Target="../media/image5.png"/><Relationship Id="rId21" Type="http://schemas.openxmlformats.org/officeDocument/2006/relationships/image" Target="../media/image23.svg"/><Relationship Id="rId7" Type="http://schemas.openxmlformats.org/officeDocument/2006/relationships/image" Target="../media/image9.png"/><Relationship Id="rId12" Type="http://schemas.openxmlformats.org/officeDocument/2006/relationships/image" Target="../media/image14.jpeg"/><Relationship Id="rId17" Type="http://schemas.openxmlformats.org/officeDocument/2006/relationships/image" Target="../media/image19.emf"/><Relationship Id="rId2" Type="http://schemas.openxmlformats.org/officeDocument/2006/relationships/notesSlide" Target="../notesSlides/notesSlide3.xml"/><Relationship Id="rId16" Type="http://schemas.openxmlformats.org/officeDocument/2006/relationships/image" Target="../media/image18.emf"/><Relationship Id="rId20"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5" Type="http://schemas.openxmlformats.org/officeDocument/2006/relationships/image" Target="../media/image17.png"/><Relationship Id="rId10" Type="http://schemas.openxmlformats.org/officeDocument/2006/relationships/image" Target="../media/image12.svg"/><Relationship Id="rId19" Type="http://schemas.openxmlformats.org/officeDocument/2006/relationships/image" Target="../media/image21.emf"/><Relationship Id="rId4" Type="http://schemas.openxmlformats.org/officeDocument/2006/relationships/image" Target="../media/image6.png"/><Relationship Id="rId9" Type="http://schemas.openxmlformats.org/officeDocument/2006/relationships/image" Target="../media/image11.png"/><Relationship Id="rId14" Type="http://schemas.openxmlformats.org/officeDocument/2006/relationships/image" Target="../media/image16.png"/></Relationships>
</file>

<file path=ppt/slides/_rels/slide6.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hyperlink" Target="https://login.microsoftonline.com/" TargetMode="External"/><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24.emf"/></Relationships>
</file>

<file path=ppt/slides/_rels/slide8.xml.rels><?xml version="1.0" encoding="UTF-8" standalone="yes"?>
<Relationships xmlns="http://schemas.openxmlformats.org/package/2006/relationships"><Relationship Id="rId3" Type="http://schemas.openxmlformats.org/officeDocument/2006/relationships/image" Target="../media/image25.jpeg"/><Relationship Id="rId7" Type="http://schemas.openxmlformats.org/officeDocument/2006/relationships/hyperlink" Target="https://login.microsoftonline.com/" TargetMode="External"/><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24.emf"/><Relationship Id="rId5" Type="http://schemas.openxmlformats.org/officeDocument/2006/relationships/image" Target="../media/image27.png"/><Relationship Id="rId4" Type="http://schemas.openxmlformats.org/officeDocument/2006/relationships/image" Target="../media/image26.jpe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CBB8B40-F3D1-4331-B430-E127860A693D}"/>
              </a:ext>
            </a:extLst>
          </p:cNvPr>
          <p:cNvSpPr>
            <a:spLocks noGrp="1"/>
          </p:cNvSpPr>
          <p:nvPr>
            <p:ph type="title"/>
          </p:nvPr>
        </p:nvSpPr>
        <p:spPr>
          <a:xfrm>
            <a:off x="588262" y="2425541"/>
            <a:ext cx="5943600" cy="1107996"/>
          </a:xfrm>
        </p:spPr>
        <p:txBody>
          <a:bodyPr/>
          <a:lstStyle/>
          <a:p>
            <a:r>
              <a:rPr lang="en-US"/>
              <a:t>Microsoft identity platform Overview</a:t>
            </a:r>
          </a:p>
        </p:txBody>
      </p:sp>
      <p:sp>
        <p:nvSpPr>
          <p:cNvPr id="4" name="Text Placeholder 3">
            <a:extLst>
              <a:ext uri="{FF2B5EF4-FFF2-40B4-BE49-F238E27FC236}">
                <a16:creationId xmlns:a16="http://schemas.microsoft.com/office/drawing/2014/main" id="{D9CEBD82-695A-474B-A62F-8A7DD421172D}"/>
              </a:ext>
            </a:extLst>
          </p:cNvPr>
          <p:cNvSpPr>
            <a:spLocks noGrp="1"/>
          </p:cNvSpPr>
          <p:nvPr>
            <p:ph type="body" sz="quarter" idx="12"/>
          </p:nvPr>
        </p:nvSpPr>
        <p:spPr/>
        <p:txBody>
          <a:bodyPr/>
          <a:lstStyle/>
          <a:p>
            <a:endParaRPr lang="en-US"/>
          </a:p>
        </p:txBody>
      </p:sp>
      <p:sp>
        <p:nvSpPr>
          <p:cNvPr id="2" name="TextBox 1">
            <a:extLst>
              <a:ext uri="{FF2B5EF4-FFF2-40B4-BE49-F238E27FC236}">
                <a16:creationId xmlns:a16="http://schemas.microsoft.com/office/drawing/2014/main" id="{73DC95E7-D35F-495C-997F-EE2870D31259}"/>
              </a:ext>
            </a:extLst>
          </p:cNvPr>
          <p:cNvSpPr txBox="1"/>
          <p:nvPr/>
        </p:nvSpPr>
        <p:spPr>
          <a:xfrm>
            <a:off x="286871" y="6427694"/>
            <a:ext cx="137858" cy="307777"/>
          </a:xfrm>
          <a:prstGeom prst="rect">
            <a:avLst/>
          </a:prstGeom>
          <a:noFill/>
        </p:spPr>
        <p:txBody>
          <a:bodyPr wrap="none" lIns="0" tIns="0" rIns="0" bIns="0" rtlCol="0">
            <a:spAutoFit/>
          </a:bodyPr>
          <a:lstStyle/>
          <a:p>
            <a:pPr algn="l"/>
            <a:fld id="{75E8E2A3-35EC-44CC-90A7-AF9A02EE3F5C}" type="slidenum">
              <a:rPr lang="en-US" sz="2000" smtClean="0">
                <a:gradFill>
                  <a:gsLst>
                    <a:gs pos="2917">
                      <a:schemeClr val="tx1"/>
                    </a:gs>
                    <a:gs pos="30000">
                      <a:schemeClr val="tx1"/>
                    </a:gs>
                  </a:gsLst>
                  <a:lin ang="5400000" scaled="0"/>
                </a:gradFill>
              </a:rPr>
              <a:t>1</a:t>
            </a:fld>
            <a:endParaRPr lang="en-US" sz="2000" err="1">
              <a:gradFill>
                <a:gsLst>
                  <a:gs pos="2917">
                    <a:schemeClr val="tx1"/>
                  </a:gs>
                  <a:gs pos="30000">
                    <a:schemeClr val="tx1"/>
                  </a:gs>
                </a:gsLst>
                <a:lin ang="5400000" scaled="0"/>
              </a:gradFill>
            </a:endParaRPr>
          </a:p>
        </p:txBody>
      </p:sp>
      <p:sp>
        <p:nvSpPr>
          <p:cNvPr id="7" name="Text Placeholder 6">
            <a:extLst>
              <a:ext uri="{FF2B5EF4-FFF2-40B4-BE49-F238E27FC236}">
                <a16:creationId xmlns:a16="http://schemas.microsoft.com/office/drawing/2014/main" id="{798BD3E6-4D7A-4831-A0F4-3F8FF0A43370}"/>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1869999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3F5074F-8BF6-47CB-B9E1-567E43B93D65}"/>
              </a:ext>
            </a:extLst>
          </p:cNvPr>
          <p:cNvSpPr/>
          <p:nvPr/>
        </p:nvSpPr>
        <p:spPr bwMode="auto">
          <a:xfrm>
            <a:off x="2918770" y="5870691"/>
            <a:ext cx="8859852" cy="723317"/>
          </a:xfrm>
          <a:prstGeom prst="rect">
            <a:avLst/>
          </a:prstGeom>
          <a:solidFill>
            <a:schemeClr val="bg1"/>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0" rIns="89642"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ts val="294"/>
              </a:spcAft>
            </a:pPr>
            <a:endParaRPr lang="en-US" sz="1078">
              <a:solidFill>
                <a:srgbClr val="282828"/>
              </a:solidFill>
              <a:latin typeface="Segoe UI"/>
              <a:ea typeface="Segoe UI" pitchFamily="34" charset="0"/>
              <a:cs typeface="Segoe UI" pitchFamily="34" charset="0"/>
            </a:endParaRPr>
          </a:p>
        </p:txBody>
      </p:sp>
      <p:sp>
        <p:nvSpPr>
          <p:cNvPr id="4" name="Rectangle 3">
            <a:extLst>
              <a:ext uri="{FF2B5EF4-FFF2-40B4-BE49-F238E27FC236}">
                <a16:creationId xmlns:a16="http://schemas.microsoft.com/office/drawing/2014/main" id="{0ACA35C1-032D-4EC5-A2E7-3244EF51ED97}"/>
              </a:ext>
            </a:extLst>
          </p:cNvPr>
          <p:cNvSpPr/>
          <p:nvPr/>
        </p:nvSpPr>
        <p:spPr bwMode="auto">
          <a:xfrm>
            <a:off x="2906346" y="4065529"/>
            <a:ext cx="8859852" cy="1488450"/>
          </a:xfrm>
          <a:prstGeom prst="rect">
            <a:avLst/>
          </a:prstGeom>
          <a:solidFill>
            <a:schemeClr val="bg1"/>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0" rIns="89642"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ts val="294"/>
              </a:spcAft>
            </a:pPr>
            <a:endParaRPr lang="en-US" sz="1078">
              <a:solidFill>
                <a:srgbClr val="282828"/>
              </a:solidFill>
              <a:latin typeface="Segoe UI"/>
              <a:ea typeface="Segoe UI" pitchFamily="34" charset="0"/>
              <a:cs typeface="Segoe UI" pitchFamily="34" charset="0"/>
            </a:endParaRPr>
          </a:p>
        </p:txBody>
      </p:sp>
      <p:cxnSp>
        <p:nvCxnSpPr>
          <p:cNvPr id="157" name="Straight Connector 156">
            <a:extLst>
              <a:ext uri="{FF2B5EF4-FFF2-40B4-BE49-F238E27FC236}">
                <a16:creationId xmlns:a16="http://schemas.microsoft.com/office/drawing/2014/main" id="{4D2312B9-F29E-43D6-9DC5-3C5E76534018}"/>
              </a:ext>
              <a:ext uri="{C183D7F6-B498-43B3-948B-1728B52AA6E4}">
                <adec:decorative xmlns:adec="http://schemas.microsoft.com/office/drawing/2017/decorative" val="1"/>
              </a:ext>
            </a:extLst>
          </p:cNvPr>
          <p:cNvCxnSpPr>
            <a:cxnSpLocks/>
          </p:cNvCxnSpPr>
          <p:nvPr/>
        </p:nvCxnSpPr>
        <p:spPr>
          <a:xfrm>
            <a:off x="426425" y="5682206"/>
            <a:ext cx="11339773" cy="0"/>
          </a:xfrm>
          <a:prstGeom prst="line">
            <a:avLst/>
          </a:prstGeom>
          <a:ln w="1905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3" name="Title 32">
            <a:extLst>
              <a:ext uri="{FF2B5EF4-FFF2-40B4-BE49-F238E27FC236}">
                <a16:creationId xmlns:a16="http://schemas.microsoft.com/office/drawing/2014/main" id="{CDF0A0D3-7D3A-4042-AFA5-1C766E1A81F3}"/>
              </a:ext>
            </a:extLst>
          </p:cNvPr>
          <p:cNvSpPr>
            <a:spLocks noGrp="1"/>
          </p:cNvSpPr>
          <p:nvPr>
            <p:ph type="title"/>
          </p:nvPr>
        </p:nvSpPr>
        <p:spPr>
          <a:xfrm>
            <a:off x="427980" y="332736"/>
            <a:ext cx="11336039" cy="758022"/>
          </a:xfrm>
        </p:spPr>
        <p:txBody>
          <a:bodyPr/>
          <a:lstStyle/>
          <a:p>
            <a:r>
              <a:rPr lang="en-US"/>
              <a:t>Microsoft identity platform for developers</a:t>
            </a:r>
          </a:p>
        </p:txBody>
      </p:sp>
      <p:sp>
        <p:nvSpPr>
          <p:cNvPr id="18" name="Text Placeholder 17">
            <a:extLst>
              <a:ext uri="{FF2B5EF4-FFF2-40B4-BE49-F238E27FC236}">
                <a16:creationId xmlns:a16="http://schemas.microsoft.com/office/drawing/2014/main" id="{CD6BF969-20B3-4B44-AF89-EF1F24E546C3}"/>
              </a:ext>
            </a:extLst>
          </p:cNvPr>
          <p:cNvSpPr>
            <a:spLocks noGrp="1"/>
          </p:cNvSpPr>
          <p:nvPr>
            <p:ph type="body" sz="quarter" idx="12"/>
          </p:nvPr>
        </p:nvSpPr>
        <p:spPr>
          <a:xfrm>
            <a:off x="426424" y="1084164"/>
            <a:ext cx="11339774" cy="325865"/>
          </a:xfrm>
        </p:spPr>
        <p:txBody>
          <a:bodyPr vert="horz" wrap="square" lIns="0" tIns="0" rIns="0" bIns="0" rtlCol="0" anchor="t">
            <a:spAutoFit/>
          </a:bodyPr>
          <a:lstStyle/>
          <a:p>
            <a:r>
              <a:rPr lang="en-US" sz="2350">
                <a:solidFill>
                  <a:schemeClr val="accent1"/>
                </a:solidFill>
                <a:cs typeface="Segoe UI"/>
              </a:rPr>
              <a:t>Build applications and integrate identity with one unified toolkit</a:t>
            </a:r>
            <a:endParaRPr lang="en-US" sz="2353">
              <a:solidFill>
                <a:schemeClr val="accent1"/>
              </a:solidFill>
            </a:endParaRPr>
          </a:p>
        </p:txBody>
      </p:sp>
      <p:pic>
        <p:nvPicPr>
          <p:cNvPr id="10" name="Picture 9" descr="A close up of a sign&#10;&#10;Description automatically generated">
            <a:extLst>
              <a:ext uri="{FF2B5EF4-FFF2-40B4-BE49-F238E27FC236}">
                <a16:creationId xmlns:a16="http://schemas.microsoft.com/office/drawing/2014/main" id="{6636DED6-170C-47DA-BB87-F439DD59ED2A}"/>
              </a:ext>
            </a:extLst>
          </p:cNvPr>
          <p:cNvPicPr>
            <a:picLocks noChangeAspect="1"/>
          </p:cNvPicPr>
          <p:nvPr/>
        </p:nvPicPr>
        <p:blipFill>
          <a:blip r:embed="rId3"/>
          <a:stretch>
            <a:fillRect/>
          </a:stretch>
        </p:blipFill>
        <p:spPr>
          <a:xfrm>
            <a:off x="4248041" y="5981249"/>
            <a:ext cx="461854" cy="459985"/>
          </a:xfrm>
          <a:prstGeom prst="rect">
            <a:avLst/>
          </a:prstGeom>
        </p:spPr>
      </p:pic>
      <p:pic>
        <p:nvPicPr>
          <p:cNvPr id="1026" name="Picture 2" descr="SCIM: System for Cross-domain Identity Management">
            <a:extLst>
              <a:ext uri="{FF2B5EF4-FFF2-40B4-BE49-F238E27FC236}">
                <a16:creationId xmlns:a16="http://schemas.microsoft.com/office/drawing/2014/main" id="{F315731A-D4D4-46DB-9485-C41A0B078E1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06966" y="6065814"/>
            <a:ext cx="941175" cy="31999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A25B2C66-8BD2-4758-9C35-DCFE74152D77}"/>
              </a:ext>
              <a:ext uri="{C183D7F6-B498-43B3-948B-1728B52AA6E4}">
                <adec:decorative xmlns:adec="http://schemas.microsoft.com/office/drawing/2017/decorative" val="1"/>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254993" y="6065816"/>
            <a:ext cx="1657308" cy="319993"/>
          </a:xfrm>
          <a:prstGeom prst="rect">
            <a:avLst/>
          </a:prstGeom>
        </p:spPr>
      </p:pic>
      <p:cxnSp>
        <p:nvCxnSpPr>
          <p:cNvPr id="22" name="Straight Connector 21">
            <a:extLst>
              <a:ext uri="{FF2B5EF4-FFF2-40B4-BE49-F238E27FC236}">
                <a16:creationId xmlns:a16="http://schemas.microsoft.com/office/drawing/2014/main" id="{5B294757-68DA-4660-889F-BCB6FC104220}"/>
              </a:ext>
            </a:extLst>
          </p:cNvPr>
          <p:cNvCxnSpPr>
            <a:cxnSpLocks/>
          </p:cNvCxnSpPr>
          <p:nvPr/>
        </p:nvCxnSpPr>
        <p:spPr>
          <a:xfrm>
            <a:off x="426425" y="3922324"/>
            <a:ext cx="11339773" cy="0"/>
          </a:xfrm>
          <a:prstGeom prst="line">
            <a:avLst/>
          </a:prstGeom>
          <a:ln w="1905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5" name="Rectangle 104">
            <a:extLst>
              <a:ext uri="{FF2B5EF4-FFF2-40B4-BE49-F238E27FC236}">
                <a16:creationId xmlns:a16="http://schemas.microsoft.com/office/drawing/2014/main" id="{99A871F7-13E1-4DC6-A3E0-C17AFCEBAEDE}"/>
              </a:ext>
            </a:extLst>
          </p:cNvPr>
          <p:cNvSpPr/>
          <p:nvPr/>
        </p:nvSpPr>
        <p:spPr bwMode="auto">
          <a:xfrm>
            <a:off x="8840205" y="1715285"/>
            <a:ext cx="2941455" cy="857715"/>
          </a:xfrm>
          <a:prstGeom prst="rect">
            <a:avLst/>
          </a:prstGeom>
          <a:solidFill>
            <a:schemeClr val="bg1"/>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0" rIns="89642"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ts val="294"/>
              </a:spcAft>
            </a:pPr>
            <a:r>
              <a:rPr lang="en-US" sz="1176" b="1">
                <a:solidFill>
                  <a:srgbClr val="282828"/>
                </a:solidFill>
                <a:latin typeface="Segoe UI"/>
                <a:cs typeface="Segoe UI" pitchFamily="34" charset="0"/>
              </a:rPr>
              <a:t>Microsoft Authentication Libraries</a:t>
            </a:r>
          </a:p>
          <a:p>
            <a:pPr algn="ctr" defTabSz="914102" fontAlgn="base">
              <a:lnSpc>
                <a:spcPct val="90000"/>
              </a:lnSpc>
              <a:spcBef>
                <a:spcPct val="0"/>
              </a:spcBef>
              <a:spcAft>
                <a:spcPct val="0"/>
              </a:spcAft>
            </a:pPr>
            <a:r>
              <a:rPr lang="en-US" sz="1078">
                <a:solidFill>
                  <a:srgbClr val="282828"/>
                </a:solidFill>
                <a:latin typeface="Segoe UI"/>
                <a:ea typeface="Segoe UI" pitchFamily="34" charset="0"/>
                <a:cs typeface="Segoe UI" pitchFamily="34" charset="0"/>
              </a:rPr>
              <a:t>For clients and services</a:t>
            </a:r>
          </a:p>
        </p:txBody>
      </p:sp>
      <p:sp>
        <p:nvSpPr>
          <p:cNvPr id="39" name="Rectangle 38">
            <a:extLst>
              <a:ext uri="{FF2B5EF4-FFF2-40B4-BE49-F238E27FC236}">
                <a16:creationId xmlns:a16="http://schemas.microsoft.com/office/drawing/2014/main" id="{BB5F7D0B-A536-4C34-B5C3-6ED0BB653EB4}"/>
              </a:ext>
            </a:extLst>
          </p:cNvPr>
          <p:cNvSpPr/>
          <p:nvPr/>
        </p:nvSpPr>
        <p:spPr bwMode="auto">
          <a:xfrm>
            <a:off x="2908005" y="1715285"/>
            <a:ext cx="2941455" cy="857715"/>
          </a:xfrm>
          <a:prstGeom prst="rect">
            <a:avLst/>
          </a:prstGeom>
          <a:solidFill>
            <a:schemeClr val="bg1"/>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0" rIns="89642" bIns="0" numCol="1" spcCol="0" rtlCol="0" fromWordArt="0" anchor="ctr" anchorCtr="0" forceAA="0" compatLnSpc="1">
            <a:prstTxWarp prst="textNoShape">
              <a:avLst/>
            </a:prstTxWarp>
            <a:noAutofit/>
          </a:bodyPr>
          <a:lstStyle/>
          <a:p>
            <a:pPr algn="ctr" defTabSz="914102" fontAlgn="base">
              <a:spcBef>
                <a:spcPct val="0"/>
              </a:spcBef>
            </a:pPr>
            <a:r>
              <a:rPr lang="en-US" sz="1176" b="1">
                <a:solidFill>
                  <a:srgbClr val="282828"/>
                </a:solidFill>
                <a:latin typeface="Segoe UI"/>
                <a:cs typeface="Segoe UI" pitchFamily="34" charset="0"/>
              </a:rPr>
              <a:t>Azure portal and </a:t>
            </a:r>
          </a:p>
          <a:p>
            <a:pPr algn="ctr" defTabSz="914102" fontAlgn="base">
              <a:spcBef>
                <a:spcPct val="0"/>
              </a:spcBef>
            </a:pPr>
            <a:r>
              <a:rPr lang="en-US" sz="1176" b="1">
                <a:solidFill>
                  <a:srgbClr val="282828"/>
                </a:solidFill>
                <a:latin typeface="Segoe UI"/>
                <a:cs typeface="Segoe UI" pitchFamily="34" charset="0"/>
              </a:rPr>
              <a:t>Microsoft Graph App API </a:t>
            </a:r>
          </a:p>
        </p:txBody>
      </p:sp>
      <p:sp>
        <p:nvSpPr>
          <p:cNvPr id="111" name="Rectangle 110">
            <a:extLst>
              <a:ext uri="{FF2B5EF4-FFF2-40B4-BE49-F238E27FC236}">
                <a16:creationId xmlns:a16="http://schemas.microsoft.com/office/drawing/2014/main" id="{DE594CBB-C503-44C1-B7F8-68B80761026C}"/>
              </a:ext>
            </a:extLst>
          </p:cNvPr>
          <p:cNvSpPr/>
          <p:nvPr/>
        </p:nvSpPr>
        <p:spPr bwMode="auto">
          <a:xfrm>
            <a:off x="8840205" y="2800763"/>
            <a:ext cx="2941455" cy="857715"/>
          </a:xfrm>
          <a:prstGeom prst="rect">
            <a:avLst/>
          </a:prstGeom>
          <a:solidFill>
            <a:schemeClr val="bg1"/>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0" rIns="89642"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ts val="294"/>
              </a:spcAft>
            </a:pPr>
            <a:r>
              <a:rPr lang="en-US" sz="1176" b="1">
                <a:solidFill>
                  <a:srgbClr val="282828"/>
                </a:solidFill>
                <a:latin typeface="Segoe UI"/>
                <a:cs typeface="Segoe UI" pitchFamily="34" charset="0"/>
              </a:rPr>
              <a:t>OIDC Certified Endpoints</a:t>
            </a:r>
          </a:p>
        </p:txBody>
      </p:sp>
      <p:sp>
        <p:nvSpPr>
          <p:cNvPr id="99" name="Rectangle 98">
            <a:extLst>
              <a:ext uri="{FF2B5EF4-FFF2-40B4-BE49-F238E27FC236}">
                <a16:creationId xmlns:a16="http://schemas.microsoft.com/office/drawing/2014/main" id="{4B087B03-9643-439B-8D86-AA09E64A7CC3}"/>
              </a:ext>
            </a:extLst>
          </p:cNvPr>
          <p:cNvSpPr/>
          <p:nvPr/>
        </p:nvSpPr>
        <p:spPr bwMode="auto">
          <a:xfrm>
            <a:off x="2908005" y="2800764"/>
            <a:ext cx="2941455" cy="857715"/>
          </a:xfrm>
          <a:prstGeom prst="rect">
            <a:avLst/>
          </a:prstGeom>
          <a:solidFill>
            <a:schemeClr val="bg1"/>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0" rIns="89642"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ts val="294"/>
              </a:spcAft>
            </a:pPr>
            <a:r>
              <a:rPr lang="en-US" sz="1176" b="1">
                <a:solidFill>
                  <a:srgbClr val="282828"/>
                </a:solidFill>
                <a:latin typeface="Segoe UI"/>
                <a:ea typeface="Segoe UI" pitchFamily="34" charset="0"/>
                <a:cs typeface="Segoe UI" pitchFamily="34" charset="0"/>
              </a:rPr>
              <a:t>Web API</a:t>
            </a:r>
          </a:p>
          <a:p>
            <a:pPr algn="ctr" defTabSz="914102" fontAlgn="base">
              <a:lnSpc>
                <a:spcPct val="90000"/>
              </a:lnSpc>
              <a:spcBef>
                <a:spcPct val="0"/>
              </a:spcBef>
              <a:spcAft>
                <a:spcPct val="0"/>
              </a:spcAft>
            </a:pPr>
            <a:r>
              <a:rPr lang="en-US" sz="1078">
                <a:solidFill>
                  <a:srgbClr val="282828"/>
                </a:solidFill>
                <a:latin typeface="Segoe UI"/>
                <a:ea typeface="Segoe UI" pitchFamily="34" charset="0"/>
                <a:cs typeface="Segoe UI" pitchFamily="34" charset="0"/>
              </a:rPr>
              <a:t>Including Microsoft Graph, </a:t>
            </a:r>
            <a:br>
              <a:rPr lang="en-US" sz="1078">
                <a:solidFill>
                  <a:srgbClr val="282828"/>
                </a:solidFill>
                <a:latin typeface="Segoe UI"/>
                <a:ea typeface="Segoe UI" pitchFamily="34" charset="0"/>
                <a:cs typeface="Segoe UI" pitchFamily="34" charset="0"/>
              </a:rPr>
            </a:br>
            <a:r>
              <a:rPr lang="en-US" sz="1078">
                <a:solidFill>
                  <a:srgbClr val="282828"/>
                </a:solidFill>
                <a:latin typeface="Segoe UI"/>
                <a:ea typeface="Segoe UI" pitchFamily="34" charset="0"/>
                <a:cs typeface="Segoe UI" pitchFamily="34" charset="0"/>
              </a:rPr>
              <a:t>Azure, and your own APIs</a:t>
            </a:r>
          </a:p>
        </p:txBody>
      </p:sp>
      <p:cxnSp>
        <p:nvCxnSpPr>
          <p:cNvPr id="109" name="Straight Connector 108">
            <a:extLst>
              <a:ext uri="{FF2B5EF4-FFF2-40B4-BE49-F238E27FC236}">
                <a16:creationId xmlns:a16="http://schemas.microsoft.com/office/drawing/2014/main" id="{4113456F-7AD7-4E22-81E5-855AB6980205}"/>
              </a:ext>
            </a:extLst>
          </p:cNvPr>
          <p:cNvCxnSpPr>
            <a:cxnSpLocks/>
          </p:cNvCxnSpPr>
          <p:nvPr/>
        </p:nvCxnSpPr>
        <p:spPr>
          <a:xfrm>
            <a:off x="7716715" y="3229621"/>
            <a:ext cx="1123490" cy="0"/>
          </a:xfrm>
          <a:prstGeom prst="line">
            <a:avLst/>
          </a:prstGeom>
          <a:ln w="19050">
            <a:solidFill>
              <a:schemeClr val="accent3">
                <a:alpha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0" name="TextBox 109">
            <a:extLst>
              <a:ext uri="{FF2B5EF4-FFF2-40B4-BE49-F238E27FC236}">
                <a16:creationId xmlns:a16="http://schemas.microsoft.com/office/drawing/2014/main" id="{120C33A0-28D4-4898-A995-DE9E59DAF2B8}"/>
              </a:ext>
            </a:extLst>
          </p:cNvPr>
          <p:cNvSpPr txBox="1"/>
          <p:nvPr/>
        </p:nvSpPr>
        <p:spPr>
          <a:xfrm>
            <a:off x="6958299" y="3121000"/>
            <a:ext cx="1023446" cy="217243"/>
          </a:xfrm>
          <a:prstGeom prst="rect">
            <a:avLst/>
          </a:prstGeom>
          <a:solidFill>
            <a:schemeClr val="bg1"/>
          </a:solidFill>
        </p:spPr>
        <p:txBody>
          <a:bodyPr wrap="square" lIns="0" tIns="0" rIns="0" bIns="0" rtlCol="0" anchor="ctr" anchorCtr="0">
            <a:spAutoFit/>
          </a:bodyPr>
          <a:lstStyle/>
          <a:p>
            <a:pPr defTabSz="914314">
              <a:lnSpc>
                <a:spcPct val="90000"/>
              </a:lnSpc>
              <a:spcAft>
                <a:spcPts val="588"/>
              </a:spcAft>
            </a:pPr>
            <a:r>
              <a:rPr lang="en-US" sz="1568">
                <a:gradFill>
                  <a:gsLst>
                    <a:gs pos="2917">
                      <a:srgbClr val="282828"/>
                    </a:gs>
                    <a:gs pos="30000">
                      <a:srgbClr val="282828"/>
                    </a:gs>
                  </a:gsLst>
                  <a:lin ang="5400000" scaled="0"/>
                </a:gradFill>
                <a:latin typeface="Segoe UI Semibold"/>
              </a:rPr>
              <a:t>Endpoints</a:t>
            </a:r>
          </a:p>
        </p:txBody>
      </p:sp>
      <p:sp>
        <p:nvSpPr>
          <p:cNvPr id="112" name="Oval 111">
            <a:extLst>
              <a:ext uri="{FF2B5EF4-FFF2-40B4-BE49-F238E27FC236}">
                <a16:creationId xmlns:a16="http://schemas.microsoft.com/office/drawing/2014/main" id="{33773698-E21B-4F2F-BA76-4B47E4F14E36}"/>
              </a:ext>
            </a:extLst>
          </p:cNvPr>
          <p:cNvSpPr/>
          <p:nvPr/>
        </p:nvSpPr>
        <p:spPr bwMode="auto">
          <a:xfrm>
            <a:off x="8723281" y="3108850"/>
            <a:ext cx="218259" cy="218259"/>
          </a:xfrm>
          <a:prstGeom prst="ellipse">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cs typeface="Segoe UI" pitchFamily="34" charset="0"/>
            </a:endParaRPr>
          </a:p>
        </p:txBody>
      </p:sp>
      <p:sp>
        <p:nvSpPr>
          <p:cNvPr id="113" name="Oval 112">
            <a:extLst>
              <a:ext uri="{FF2B5EF4-FFF2-40B4-BE49-F238E27FC236}">
                <a16:creationId xmlns:a16="http://schemas.microsoft.com/office/drawing/2014/main" id="{DAD669A7-2D45-4946-A86F-2477E75658E1}"/>
              </a:ext>
            </a:extLst>
          </p:cNvPr>
          <p:cNvSpPr/>
          <p:nvPr/>
        </p:nvSpPr>
        <p:spPr bwMode="auto">
          <a:xfrm>
            <a:off x="8762256" y="3147825"/>
            <a:ext cx="140309" cy="140309"/>
          </a:xfrm>
          <a:prstGeom prst="ellipse">
            <a:avLst/>
          </a:prstGeom>
          <a:solidFill>
            <a:schemeClr val="bg1"/>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cs typeface="Segoe UI" pitchFamily="34" charset="0"/>
            </a:endParaRPr>
          </a:p>
        </p:txBody>
      </p:sp>
      <p:sp>
        <p:nvSpPr>
          <p:cNvPr id="89" name="Oval 88">
            <a:extLst>
              <a:ext uri="{FF2B5EF4-FFF2-40B4-BE49-F238E27FC236}">
                <a16:creationId xmlns:a16="http://schemas.microsoft.com/office/drawing/2014/main" id="{5FA84726-2CAC-4EF1-90DC-6C511ECBF245}"/>
              </a:ext>
              <a:ext uri="{C183D7F6-B498-43B3-948B-1728B52AA6E4}">
                <adec:decorative xmlns:adec="http://schemas.microsoft.com/office/drawing/2017/decorative" val="1"/>
              </a:ext>
            </a:extLst>
          </p:cNvPr>
          <p:cNvSpPr/>
          <p:nvPr/>
        </p:nvSpPr>
        <p:spPr bwMode="auto">
          <a:xfrm>
            <a:off x="6361391" y="3005341"/>
            <a:ext cx="448559" cy="448559"/>
          </a:xfrm>
          <a:prstGeom prst="ellipse">
            <a:avLst/>
          </a:prstGeom>
          <a:noFill/>
          <a:ln w="190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14"/>
            <a:endParaRPr lang="en-US" err="1">
              <a:solidFill>
                <a:srgbClr val="282828"/>
              </a:solidFill>
              <a:latin typeface="Segoe UI"/>
            </a:endParaRPr>
          </a:p>
        </p:txBody>
      </p:sp>
      <p:sp>
        <p:nvSpPr>
          <p:cNvPr id="91" name="location_5" title="Icon of a pin">
            <a:extLst>
              <a:ext uri="{FF2B5EF4-FFF2-40B4-BE49-F238E27FC236}">
                <a16:creationId xmlns:a16="http://schemas.microsoft.com/office/drawing/2014/main" id="{AB170C64-3912-476D-BA07-3306765B694D}"/>
              </a:ext>
            </a:extLst>
          </p:cNvPr>
          <p:cNvSpPr>
            <a:spLocks noChangeAspect="1" noEditPoints="1"/>
          </p:cNvSpPr>
          <p:nvPr/>
        </p:nvSpPr>
        <p:spPr bwMode="auto">
          <a:xfrm>
            <a:off x="6547124" y="3121071"/>
            <a:ext cx="77092" cy="216820"/>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noFill/>
          <a:ln w="190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14"/>
            <a:endParaRPr lang="en-US" sz="882">
              <a:gradFill>
                <a:gsLst>
                  <a:gs pos="0">
                    <a:srgbClr val="505050"/>
                  </a:gs>
                  <a:gs pos="100000">
                    <a:srgbClr val="505050"/>
                  </a:gs>
                </a:gsLst>
                <a:lin ang="5400000" scaled="1"/>
              </a:gradFill>
              <a:latin typeface="Segoe UI"/>
            </a:endParaRPr>
          </a:p>
        </p:txBody>
      </p:sp>
      <p:cxnSp>
        <p:nvCxnSpPr>
          <p:cNvPr id="97" name="Straight Connector 96">
            <a:extLst>
              <a:ext uri="{FF2B5EF4-FFF2-40B4-BE49-F238E27FC236}">
                <a16:creationId xmlns:a16="http://schemas.microsoft.com/office/drawing/2014/main" id="{0B4B5173-2537-4127-AA1C-DDABD891E433}"/>
              </a:ext>
            </a:extLst>
          </p:cNvPr>
          <p:cNvCxnSpPr>
            <a:cxnSpLocks/>
          </p:cNvCxnSpPr>
          <p:nvPr/>
        </p:nvCxnSpPr>
        <p:spPr>
          <a:xfrm>
            <a:off x="1784515" y="3229622"/>
            <a:ext cx="1123490" cy="0"/>
          </a:xfrm>
          <a:prstGeom prst="line">
            <a:avLst/>
          </a:prstGeom>
          <a:ln w="19050">
            <a:solidFill>
              <a:schemeClr val="accent3">
                <a:alpha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8" name="TextBox 97">
            <a:extLst>
              <a:ext uri="{FF2B5EF4-FFF2-40B4-BE49-F238E27FC236}">
                <a16:creationId xmlns:a16="http://schemas.microsoft.com/office/drawing/2014/main" id="{307F88AE-6F63-4279-A29D-478238438361}"/>
              </a:ext>
            </a:extLst>
          </p:cNvPr>
          <p:cNvSpPr txBox="1"/>
          <p:nvPr/>
        </p:nvSpPr>
        <p:spPr>
          <a:xfrm>
            <a:off x="1026099" y="3121001"/>
            <a:ext cx="898726" cy="217243"/>
          </a:xfrm>
          <a:prstGeom prst="rect">
            <a:avLst/>
          </a:prstGeom>
          <a:solidFill>
            <a:schemeClr val="bg1"/>
          </a:solidFill>
        </p:spPr>
        <p:txBody>
          <a:bodyPr wrap="square" lIns="0" tIns="0" rIns="0" bIns="0" rtlCol="0" anchor="ctr" anchorCtr="0">
            <a:spAutoFit/>
          </a:bodyPr>
          <a:lstStyle/>
          <a:p>
            <a:pPr defTabSz="914314">
              <a:lnSpc>
                <a:spcPct val="90000"/>
              </a:lnSpc>
              <a:spcAft>
                <a:spcPts val="588"/>
              </a:spcAft>
            </a:pPr>
            <a:r>
              <a:rPr lang="en-US" sz="1568">
                <a:gradFill>
                  <a:gsLst>
                    <a:gs pos="2917">
                      <a:srgbClr val="282828"/>
                    </a:gs>
                    <a:gs pos="30000">
                      <a:srgbClr val="282828"/>
                    </a:gs>
                  </a:gsLst>
                  <a:lin ang="5400000" scaled="0"/>
                </a:gradFill>
                <a:latin typeface="Segoe UI Semibold"/>
              </a:rPr>
              <a:t>Web API</a:t>
            </a:r>
          </a:p>
        </p:txBody>
      </p:sp>
      <p:sp>
        <p:nvSpPr>
          <p:cNvPr id="100" name="Oval 99">
            <a:extLst>
              <a:ext uri="{FF2B5EF4-FFF2-40B4-BE49-F238E27FC236}">
                <a16:creationId xmlns:a16="http://schemas.microsoft.com/office/drawing/2014/main" id="{7A5C6FDD-5663-4255-A6D3-A59E8DB6A824}"/>
              </a:ext>
            </a:extLst>
          </p:cNvPr>
          <p:cNvSpPr/>
          <p:nvPr/>
        </p:nvSpPr>
        <p:spPr bwMode="auto">
          <a:xfrm>
            <a:off x="2791081" y="3108851"/>
            <a:ext cx="218259" cy="218259"/>
          </a:xfrm>
          <a:prstGeom prst="ellipse">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cs typeface="Segoe UI" pitchFamily="34" charset="0"/>
            </a:endParaRPr>
          </a:p>
        </p:txBody>
      </p:sp>
      <p:sp>
        <p:nvSpPr>
          <p:cNvPr id="101" name="Oval 100">
            <a:extLst>
              <a:ext uri="{FF2B5EF4-FFF2-40B4-BE49-F238E27FC236}">
                <a16:creationId xmlns:a16="http://schemas.microsoft.com/office/drawing/2014/main" id="{F07B4813-4B05-4B51-AD01-BC6D87B44597}"/>
              </a:ext>
            </a:extLst>
          </p:cNvPr>
          <p:cNvSpPr/>
          <p:nvPr/>
        </p:nvSpPr>
        <p:spPr bwMode="auto">
          <a:xfrm>
            <a:off x="2830056" y="3147826"/>
            <a:ext cx="140309" cy="140309"/>
          </a:xfrm>
          <a:prstGeom prst="ellipse">
            <a:avLst/>
          </a:prstGeom>
          <a:solidFill>
            <a:schemeClr val="bg1"/>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cs typeface="Segoe UI" pitchFamily="34" charset="0"/>
            </a:endParaRPr>
          </a:p>
        </p:txBody>
      </p:sp>
      <p:grpSp>
        <p:nvGrpSpPr>
          <p:cNvPr id="80" name="Group 79">
            <a:extLst>
              <a:ext uri="{FF2B5EF4-FFF2-40B4-BE49-F238E27FC236}">
                <a16:creationId xmlns:a16="http://schemas.microsoft.com/office/drawing/2014/main" id="{B688D0E3-57D4-487B-B5CA-097245CBC21F}"/>
              </a:ext>
              <a:ext uri="{C183D7F6-B498-43B3-948B-1728B52AA6E4}">
                <adec:decorative xmlns:adec="http://schemas.microsoft.com/office/drawing/2017/decorative" val="1"/>
              </a:ext>
            </a:extLst>
          </p:cNvPr>
          <p:cNvGrpSpPr/>
          <p:nvPr/>
        </p:nvGrpSpPr>
        <p:grpSpPr>
          <a:xfrm>
            <a:off x="6375648" y="1919863"/>
            <a:ext cx="448559" cy="448559"/>
            <a:chOff x="437796" y="1808343"/>
            <a:chExt cx="495934" cy="495934"/>
          </a:xfrm>
        </p:grpSpPr>
        <p:sp>
          <p:nvSpPr>
            <p:cNvPr id="82" name="GenericApp_EB3B" title="Icon of an app window">
              <a:extLst>
                <a:ext uri="{FF2B5EF4-FFF2-40B4-BE49-F238E27FC236}">
                  <a16:creationId xmlns:a16="http://schemas.microsoft.com/office/drawing/2014/main" id="{56CB950E-E409-4788-926F-53E7262D9BCE}"/>
                </a:ext>
              </a:extLst>
            </p:cNvPr>
            <p:cNvSpPr>
              <a:spLocks noChangeAspect="1" noEditPoints="1"/>
            </p:cNvSpPr>
            <p:nvPr/>
          </p:nvSpPr>
          <p:spPr bwMode="auto">
            <a:xfrm>
              <a:off x="542495" y="1941650"/>
              <a:ext cx="286537" cy="229320"/>
            </a:xfrm>
            <a:custGeom>
              <a:avLst/>
              <a:gdLst>
                <a:gd name="T0" fmla="*/ 5088 w 5088"/>
                <a:gd name="T1" fmla="*/ 4072 h 4072"/>
                <a:gd name="T2" fmla="*/ 0 w 5088"/>
                <a:gd name="T3" fmla="*/ 4072 h 4072"/>
                <a:gd name="T4" fmla="*/ 0 w 5088"/>
                <a:gd name="T5" fmla="*/ 0 h 4072"/>
                <a:gd name="T6" fmla="*/ 5088 w 5088"/>
                <a:gd name="T7" fmla="*/ 0 h 4072"/>
                <a:gd name="T8" fmla="*/ 5088 w 5088"/>
                <a:gd name="T9" fmla="*/ 4072 h 4072"/>
                <a:gd name="T10" fmla="*/ 0 w 5088"/>
                <a:gd name="T11" fmla="*/ 1018 h 4072"/>
                <a:gd name="T12" fmla="*/ 5004 w 5088"/>
                <a:gd name="T13" fmla="*/ 1018 h 4072"/>
                <a:gd name="T14" fmla="*/ 2035 w 5088"/>
                <a:gd name="T15" fmla="*/ 1697 h 4072"/>
                <a:gd name="T16" fmla="*/ 678 w 5088"/>
                <a:gd name="T17" fmla="*/ 1697 h 4072"/>
                <a:gd name="T18" fmla="*/ 678 w 5088"/>
                <a:gd name="T19" fmla="*/ 3393 h 4072"/>
                <a:gd name="T20" fmla="*/ 2035 w 5088"/>
                <a:gd name="T21" fmla="*/ 3393 h 4072"/>
                <a:gd name="T22" fmla="*/ 2035 w 5088"/>
                <a:gd name="T23" fmla="*/ 1697 h 4072"/>
                <a:gd name="T24" fmla="*/ 2544 w 5088"/>
                <a:gd name="T25" fmla="*/ 1697 h 4072"/>
                <a:gd name="T26" fmla="*/ 3561 w 5088"/>
                <a:gd name="T27" fmla="*/ 1697 h 4072"/>
                <a:gd name="T28" fmla="*/ 2544 w 5088"/>
                <a:gd name="T29" fmla="*/ 2375 h 4072"/>
                <a:gd name="T30" fmla="*/ 3561 w 5088"/>
                <a:gd name="T31" fmla="*/ 2375 h 4072"/>
                <a:gd name="T32" fmla="*/ 2544 w 5088"/>
                <a:gd name="T33" fmla="*/ 3054 h 4072"/>
                <a:gd name="T34" fmla="*/ 3222 w 5088"/>
                <a:gd name="T35" fmla="*/ 3054 h 4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88" h="4072">
                  <a:moveTo>
                    <a:pt x="5088" y="4072"/>
                  </a:moveTo>
                  <a:lnTo>
                    <a:pt x="0" y="4072"/>
                  </a:lnTo>
                  <a:lnTo>
                    <a:pt x="0" y="0"/>
                  </a:lnTo>
                  <a:lnTo>
                    <a:pt x="5088" y="0"/>
                  </a:lnTo>
                  <a:lnTo>
                    <a:pt x="5088" y="4072"/>
                  </a:lnTo>
                  <a:moveTo>
                    <a:pt x="0" y="1018"/>
                  </a:moveTo>
                  <a:lnTo>
                    <a:pt x="5004" y="1018"/>
                  </a:lnTo>
                  <a:moveTo>
                    <a:pt x="2035" y="1697"/>
                  </a:moveTo>
                  <a:lnTo>
                    <a:pt x="678" y="1697"/>
                  </a:lnTo>
                  <a:lnTo>
                    <a:pt x="678" y="3393"/>
                  </a:lnTo>
                  <a:lnTo>
                    <a:pt x="2035" y="3393"/>
                  </a:lnTo>
                  <a:lnTo>
                    <a:pt x="2035" y="1697"/>
                  </a:lnTo>
                  <a:moveTo>
                    <a:pt x="2544" y="1697"/>
                  </a:moveTo>
                  <a:lnTo>
                    <a:pt x="3561" y="1697"/>
                  </a:lnTo>
                  <a:moveTo>
                    <a:pt x="2544" y="2375"/>
                  </a:moveTo>
                  <a:lnTo>
                    <a:pt x="3561" y="2375"/>
                  </a:lnTo>
                  <a:moveTo>
                    <a:pt x="2544" y="3054"/>
                  </a:moveTo>
                  <a:lnTo>
                    <a:pt x="3222" y="3054"/>
                  </a:lnTo>
                </a:path>
              </a:pathLst>
            </a:custGeom>
            <a:noFill/>
            <a:ln w="190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14"/>
              <a:endParaRPr lang="en-US">
                <a:solidFill>
                  <a:srgbClr val="282828"/>
                </a:solidFill>
                <a:latin typeface="Segoe UI"/>
              </a:endParaRPr>
            </a:p>
          </p:txBody>
        </p:sp>
        <p:sp>
          <p:nvSpPr>
            <p:cNvPr id="83" name="Oval 82">
              <a:extLst>
                <a:ext uri="{FF2B5EF4-FFF2-40B4-BE49-F238E27FC236}">
                  <a16:creationId xmlns:a16="http://schemas.microsoft.com/office/drawing/2014/main" id="{C88A01AD-831F-4F84-9F5C-6556C8341C44}"/>
                </a:ext>
              </a:extLst>
            </p:cNvPr>
            <p:cNvSpPr/>
            <p:nvPr/>
          </p:nvSpPr>
          <p:spPr bwMode="auto">
            <a:xfrm>
              <a:off x="437796" y="1808343"/>
              <a:ext cx="495934" cy="495934"/>
            </a:xfrm>
            <a:prstGeom prst="ellipse">
              <a:avLst/>
            </a:prstGeom>
            <a:noFill/>
            <a:ln w="190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14"/>
              <a:endParaRPr lang="en-US" err="1">
                <a:solidFill>
                  <a:srgbClr val="282828"/>
                </a:solidFill>
                <a:latin typeface="Segoe UI"/>
              </a:endParaRPr>
            </a:p>
          </p:txBody>
        </p:sp>
      </p:grpSp>
      <p:cxnSp>
        <p:nvCxnSpPr>
          <p:cNvPr id="103" name="Straight Connector 102">
            <a:extLst>
              <a:ext uri="{FF2B5EF4-FFF2-40B4-BE49-F238E27FC236}">
                <a16:creationId xmlns:a16="http://schemas.microsoft.com/office/drawing/2014/main" id="{011EB532-181A-4F9A-9AE9-0DD9CAB0DCA6}"/>
              </a:ext>
            </a:extLst>
          </p:cNvPr>
          <p:cNvCxnSpPr>
            <a:cxnSpLocks/>
          </p:cNvCxnSpPr>
          <p:nvPr/>
        </p:nvCxnSpPr>
        <p:spPr>
          <a:xfrm>
            <a:off x="7716715" y="2144142"/>
            <a:ext cx="1123490" cy="0"/>
          </a:xfrm>
          <a:prstGeom prst="line">
            <a:avLst/>
          </a:prstGeom>
          <a:ln w="19050">
            <a:solidFill>
              <a:schemeClr val="accent3">
                <a:alpha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4" name="TextBox 103">
            <a:extLst>
              <a:ext uri="{FF2B5EF4-FFF2-40B4-BE49-F238E27FC236}">
                <a16:creationId xmlns:a16="http://schemas.microsoft.com/office/drawing/2014/main" id="{B21E6FE8-EBB6-40BC-B77A-2C418A553EB9}"/>
              </a:ext>
            </a:extLst>
          </p:cNvPr>
          <p:cNvSpPr txBox="1"/>
          <p:nvPr/>
        </p:nvSpPr>
        <p:spPr>
          <a:xfrm>
            <a:off x="6958299" y="2035522"/>
            <a:ext cx="898726" cy="217243"/>
          </a:xfrm>
          <a:prstGeom prst="rect">
            <a:avLst/>
          </a:prstGeom>
          <a:solidFill>
            <a:schemeClr val="bg1"/>
          </a:solidFill>
        </p:spPr>
        <p:txBody>
          <a:bodyPr wrap="square" lIns="0" tIns="0" rIns="0" bIns="0" rtlCol="0" anchor="ctr" anchorCtr="0">
            <a:spAutoFit/>
          </a:bodyPr>
          <a:lstStyle/>
          <a:p>
            <a:pPr defTabSz="914314">
              <a:lnSpc>
                <a:spcPct val="90000"/>
              </a:lnSpc>
              <a:spcAft>
                <a:spcPts val="588"/>
              </a:spcAft>
            </a:pPr>
            <a:r>
              <a:rPr lang="en-US" sz="1568">
                <a:gradFill>
                  <a:gsLst>
                    <a:gs pos="2917">
                      <a:srgbClr val="282828"/>
                    </a:gs>
                    <a:gs pos="30000">
                      <a:srgbClr val="282828"/>
                    </a:gs>
                  </a:gsLst>
                  <a:lin ang="5400000" scaled="0"/>
                </a:gradFill>
                <a:latin typeface="Segoe UI Semibold"/>
              </a:rPr>
              <a:t>Libraries</a:t>
            </a:r>
          </a:p>
        </p:txBody>
      </p:sp>
      <p:sp>
        <p:nvSpPr>
          <p:cNvPr id="106" name="Oval 105">
            <a:extLst>
              <a:ext uri="{FF2B5EF4-FFF2-40B4-BE49-F238E27FC236}">
                <a16:creationId xmlns:a16="http://schemas.microsoft.com/office/drawing/2014/main" id="{AF2A738F-0B58-4898-ADA5-FA3AA0352ED7}"/>
              </a:ext>
            </a:extLst>
          </p:cNvPr>
          <p:cNvSpPr/>
          <p:nvPr/>
        </p:nvSpPr>
        <p:spPr bwMode="auto">
          <a:xfrm>
            <a:off x="8723281" y="2023371"/>
            <a:ext cx="218259" cy="218259"/>
          </a:xfrm>
          <a:prstGeom prst="ellipse">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cs typeface="Segoe UI" pitchFamily="34" charset="0"/>
            </a:endParaRPr>
          </a:p>
        </p:txBody>
      </p:sp>
      <p:sp>
        <p:nvSpPr>
          <p:cNvPr id="107" name="Oval 106">
            <a:extLst>
              <a:ext uri="{FF2B5EF4-FFF2-40B4-BE49-F238E27FC236}">
                <a16:creationId xmlns:a16="http://schemas.microsoft.com/office/drawing/2014/main" id="{6857282A-3FA0-4CA0-96FA-C78B8B210542}"/>
              </a:ext>
            </a:extLst>
          </p:cNvPr>
          <p:cNvSpPr/>
          <p:nvPr/>
        </p:nvSpPr>
        <p:spPr bwMode="auto">
          <a:xfrm>
            <a:off x="8762256" y="2062346"/>
            <a:ext cx="140309" cy="140309"/>
          </a:xfrm>
          <a:prstGeom prst="ellipse">
            <a:avLst/>
          </a:prstGeom>
          <a:solidFill>
            <a:schemeClr val="bg1"/>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cs typeface="Segoe UI" pitchFamily="34" charset="0"/>
            </a:endParaRPr>
          </a:p>
        </p:txBody>
      </p:sp>
      <p:grpSp>
        <p:nvGrpSpPr>
          <p:cNvPr id="3" name="Group 2">
            <a:extLst>
              <a:ext uri="{FF2B5EF4-FFF2-40B4-BE49-F238E27FC236}">
                <a16:creationId xmlns:a16="http://schemas.microsoft.com/office/drawing/2014/main" id="{D0F04912-1457-4057-950C-5AD569B94FA7}"/>
              </a:ext>
              <a:ext uri="{C183D7F6-B498-43B3-948B-1728B52AA6E4}">
                <adec:decorative xmlns:adec="http://schemas.microsoft.com/office/drawing/2017/decorative" val="1"/>
              </a:ext>
            </a:extLst>
          </p:cNvPr>
          <p:cNvGrpSpPr/>
          <p:nvPr/>
        </p:nvGrpSpPr>
        <p:grpSpPr>
          <a:xfrm>
            <a:off x="422611" y="3021530"/>
            <a:ext cx="448559" cy="448559"/>
            <a:chOff x="437796" y="3078610"/>
            <a:chExt cx="457554" cy="457554"/>
          </a:xfrm>
        </p:grpSpPr>
        <p:sp>
          <p:nvSpPr>
            <p:cNvPr id="86" name="Oval 85">
              <a:extLst>
                <a:ext uri="{FF2B5EF4-FFF2-40B4-BE49-F238E27FC236}">
                  <a16:creationId xmlns:a16="http://schemas.microsoft.com/office/drawing/2014/main" id="{7739FA36-EDD4-422C-B359-C5199EEC712F}"/>
                </a:ext>
              </a:extLst>
            </p:cNvPr>
            <p:cNvSpPr/>
            <p:nvPr/>
          </p:nvSpPr>
          <p:spPr bwMode="auto">
            <a:xfrm>
              <a:off x="437796" y="3078610"/>
              <a:ext cx="457554" cy="457554"/>
            </a:xfrm>
            <a:prstGeom prst="ellipse">
              <a:avLst/>
            </a:prstGeom>
            <a:noFill/>
            <a:ln w="190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14"/>
              <a:endParaRPr lang="en-US" err="1">
                <a:solidFill>
                  <a:srgbClr val="282828"/>
                </a:solidFill>
                <a:latin typeface="Segoe UI"/>
              </a:endParaRPr>
            </a:p>
          </p:txBody>
        </p:sp>
        <p:sp>
          <p:nvSpPr>
            <p:cNvPr id="90" name="IoT" title="Icon of five circles that all connect to a center circle">
              <a:extLst>
                <a:ext uri="{FF2B5EF4-FFF2-40B4-BE49-F238E27FC236}">
                  <a16:creationId xmlns:a16="http://schemas.microsoft.com/office/drawing/2014/main" id="{7774F2C2-EBE1-47AD-A037-0A3AD91B0C70}"/>
                </a:ext>
              </a:extLst>
            </p:cNvPr>
            <p:cNvSpPr>
              <a:spLocks noChangeAspect="1" noEditPoints="1"/>
            </p:cNvSpPr>
            <p:nvPr/>
          </p:nvSpPr>
          <p:spPr bwMode="auto">
            <a:xfrm>
              <a:off x="544895" y="3185514"/>
              <a:ext cx="243357" cy="243747"/>
            </a:xfrm>
            <a:custGeom>
              <a:avLst/>
              <a:gdLst>
                <a:gd name="T0" fmla="*/ 235 w 352"/>
                <a:gd name="T1" fmla="*/ 176 h 352"/>
                <a:gd name="T2" fmla="*/ 176 w 352"/>
                <a:gd name="T3" fmla="*/ 235 h 352"/>
                <a:gd name="T4" fmla="*/ 117 w 352"/>
                <a:gd name="T5" fmla="*/ 176 h 352"/>
                <a:gd name="T6" fmla="*/ 176 w 352"/>
                <a:gd name="T7" fmla="*/ 117 h 352"/>
                <a:gd name="T8" fmla="*/ 235 w 352"/>
                <a:gd name="T9" fmla="*/ 176 h 352"/>
                <a:gd name="T10" fmla="*/ 270 w 352"/>
                <a:gd name="T11" fmla="*/ 0 h 352"/>
                <a:gd name="T12" fmla="*/ 235 w 352"/>
                <a:gd name="T13" fmla="*/ 35 h 352"/>
                <a:gd name="T14" fmla="*/ 270 w 352"/>
                <a:gd name="T15" fmla="*/ 70 h 352"/>
                <a:gd name="T16" fmla="*/ 305 w 352"/>
                <a:gd name="T17" fmla="*/ 35 h 352"/>
                <a:gd name="T18" fmla="*/ 270 w 352"/>
                <a:gd name="T19" fmla="*/ 0 h 352"/>
                <a:gd name="T20" fmla="*/ 82 w 352"/>
                <a:gd name="T21" fmla="*/ 23 h 352"/>
                <a:gd name="T22" fmla="*/ 47 w 352"/>
                <a:gd name="T23" fmla="*/ 59 h 352"/>
                <a:gd name="T24" fmla="*/ 82 w 352"/>
                <a:gd name="T25" fmla="*/ 94 h 352"/>
                <a:gd name="T26" fmla="*/ 117 w 352"/>
                <a:gd name="T27" fmla="*/ 59 h 352"/>
                <a:gd name="T28" fmla="*/ 82 w 352"/>
                <a:gd name="T29" fmla="*/ 23 h 352"/>
                <a:gd name="T30" fmla="*/ 35 w 352"/>
                <a:gd name="T31" fmla="*/ 211 h 352"/>
                <a:gd name="T32" fmla="*/ 0 w 352"/>
                <a:gd name="T33" fmla="*/ 246 h 352"/>
                <a:gd name="T34" fmla="*/ 35 w 352"/>
                <a:gd name="T35" fmla="*/ 282 h 352"/>
                <a:gd name="T36" fmla="*/ 70 w 352"/>
                <a:gd name="T37" fmla="*/ 246 h 352"/>
                <a:gd name="T38" fmla="*/ 35 w 352"/>
                <a:gd name="T39" fmla="*/ 211 h 352"/>
                <a:gd name="T40" fmla="*/ 223 w 352"/>
                <a:gd name="T41" fmla="*/ 282 h 352"/>
                <a:gd name="T42" fmla="*/ 188 w 352"/>
                <a:gd name="T43" fmla="*/ 317 h 352"/>
                <a:gd name="T44" fmla="*/ 223 w 352"/>
                <a:gd name="T45" fmla="*/ 352 h 352"/>
                <a:gd name="T46" fmla="*/ 258 w 352"/>
                <a:gd name="T47" fmla="*/ 317 h 352"/>
                <a:gd name="T48" fmla="*/ 223 w 352"/>
                <a:gd name="T49" fmla="*/ 282 h 352"/>
                <a:gd name="T50" fmla="*/ 317 w 352"/>
                <a:gd name="T51" fmla="*/ 164 h 352"/>
                <a:gd name="T52" fmla="*/ 282 w 352"/>
                <a:gd name="T53" fmla="*/ 199 h 352"/>
                <a:gd name="T54" fmla="*/ 317 w 352"/>
                <a:gd name="T55" fmla="*/ 235 h 352"/>
                <a:gd name="T56" fmla="*/ 352 w 352"/>
                <a:gd name="T57" fmla="*/ 199 h 352"/>
                <a:gd name="T58" fmla="*/ 317 w 352"/>
                <a:gd name="T59" fmla="*/ 164 h 352"/>
                <a:gd name="T60" fmla="*/ 250 w 352"/>
                <a:gd name="T61" fmla="*/ 64 h 352"/>
                <a:gd name="T62" fmla="*/ 209 w 352"/>
                <a:gd name="T63" fmla="*/ 127 h 352"/>
                <a:gd name="T64" fmla="*/ 139 w 352"/>
                <a:gd name="T65" fmla="*/ 130 h 352"/>
                <a:gd name="T66" fmla="*/ 104 w 352"/>
                <a:gd name="T67" fmla="*/ 86 h 352"/>
                <a:gd name="T68" fmla="*/ 67 w 352"/>
                <a:gd name="T69" fmla="*/ 231 h 352"/>
                <a:gd name="T70" fmla="*/ 124 w 352"/>
                <a:gd name="T71" fmla="*/ 202 h 352"/>
                <a:gd name="T72" fmla="*/ 212 w 352"/>
                <a:gd name="T73" fmla="*/ 283 h 352"/>
                <a:gd name="T74" fmla="*/ 195 w 352"/>
                <a:gd name="T75" fmla="*/ 232 h 352"/>
                <a:gd name="T76" fmla="*/ 234 w 352"/>
                <a:gd name="T77" fmla="*/ 186 h 352"/>
                <a:gd name="T78" fmla="*/ 282 w 352"/>
                <a:gd name="T79" fmla="*/ 194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2" h="352">
                  <a:moveTo>
                    <a:pt x="235" y="176"/>
                  </a:moveTo>
                  <a:cubicBezTo>
                    <a:pt x="235" y="208"/>
                    <a:pt x="208" y="235"/>
                    <a:pt x="176" y="235"/>
                  </a:cubicBezTo>
                  <a:cubicBezTo>
                    <a:pt x="144" y="235"/>
                    <a:pt x="117" y="208"/>
                    <a:pt x="117" y="176"/>
                  </a:cubicBezTo>
                  <a:cubicBezTo>
                    <a:pt x="117" y="144"/>
                    <a:pt x="144" y="117"/>
                    <a:pt x="176" y="117"/>
                  </a:cubicBezTo>
                  <a:cubicBezTo>
                    <a:pt x="208" y="117"/>
                    <a:pt x="235" y="144"/>
                    <a:pt x="235" y="176"/>
                  </a:cubicBezTo>
                  <a:close/>
                  <a:moveTo>
                    <a:pt x="270" y="0"/>
                  </a:moveTo>
                  <a:cubicBezTo>
                    <a:pt x="250" y="0"/>
                    <a:pt x="235" y="16"/>
                    <a:pt x="235" y="35"/>
                  </a:cubicBezTo>
                  <a:cubicBezTo>
                    <a:pt x="235" y="55"/>
                    <a:pt x="250" y="70"/>
                    <a:pt x="270" y="70"/>
                  </a:cubicBezTo>
                  <a:cubicBezTo>
                    <a:pt x="289" y="70"/>
                    <a:pt x="305" y="55"/>
                    <a:pt x="305" y="35"/>
                  </a:cubicBezTo>
                  <a:cubicBezTo>
                    <a:pt x="305" y="16"/>
                    <a:pt x="289" y="0"/>
                    <a:pt x="270" y="0"/>
                  </a:cubicBezTo>
                  <a:close/>
                  <a:moveTo>
                    <a:pt x="82" y="23"/>
                  </a:moveTo>
                  <a:cubicBezTo>
                    <a:pt x="63" y="23"/>
                    <a:pt x="47" y="39"/>
                    <a:pt x="47" y="59"/>
                  </a:cubicBezTo>
                  <a:cubicBezTo>
                    <a:pt x="47" y="78"/>
                    <a:pt x="63" y="94"/>
                    <a:pt x="82" y="94"/>
                  </a:cubicBezTo>
                  <a:cubicBezTo>
                    <a:pt x="102" y="94"/>
                    <a:pt x="117" y="78"/>
                    <a:pt x="117" y="59"/>
                  </a:cubicBezTo>
                  <a:cubicBezTo>
                    <a:pt x="117" y="39"/>
                    <a:pt x="102" y="23"/>
                    <a:pt x="82" y="23"/>
                  </a:cubicBezTo>
                  <a:close/>
                  <a:moveTo>
                    <a:pt x="35" y="211"/>
                  </a:moveTo>
                  <a:cubicBezTo>
                    <a:pt x="16" y="211"/>
                    <a:pt x="0" y="227"/>
                    <a:pt x="0" y="246"/>
                  </a:cubicBezTo>
                  <a:cubicBezTo>
                    <a:pt x="0" y="266"/>
                    <a:pt x="16" y="282"/>
                    <a:pt x="35" y="282"/>
                  </a:cubicBezTo>
                  <a:cubicBezTo>
                    <a:pt x="55" y="282"/>
                    <a:pt x="70" y="266"/>
                    <a:pt x="70" y="246"/>
                  </a:cubicBezTo>
                  <a:cubicBezTo>
                    <a:pt x="70" y="227"/>
                    <a:pt x="55" y="211"/>
                    <a:pt x="35" y="211"/>
                  </a:cubicBezTo>
                  <a:close/>
                  <a:moveTo>
                    <a:pt x="223" y="282"/>
                  </a:moveTo>
                  <a:cubicBezTo>
                    <a:pt x="203" y="282"/>
                    <a:pt x="188" y="297"/>
                    <a:pt x="188" y="317"/>
                  </a:cubicBezTo>
                  <a:cubicBezTo>
                    <a:pt x="188" y="336"/>
                    <a:pt x="203" y="352"/>
                    <a:pt x="223" y="352"/>
                  </a:cubicBezTo>
                  <a:cubicBezTo>
                    <a:pt x="242" y="352"/>
                    <a:pt x="258" y="336"/>
                    <a:pt x="258" y="317"/>
                  </a:cubicBezTo>
                  <a:cubicBezTo>
                    <a:pt x="258" y="297"/>
                    <a:pt x="242" y="282"/>
                    <a:pt x="223" y="282"/>
                  </a:cubicBezTo>
                  <a:close/>
                  <a:moveTo>
                    <a:pt x="317" y="164"/>
                  </a:moveTo>
                  <a:cubicBezTo>
                    <a:pt x="297" y="164"/>
                    <a:pt x="282" y="180"/>
                    <a:pt x="282" y="199"/>
                  </a:cubicBezTo>
                  <a:cubicBezTo>
                    <a:pt x="282" y="219"/>
                    <a:pt x="297" y="235"/>
                    <a:pt x="317" y="235"/>
                  </a:cubicBezTo>
                  <a:cubicBezTo>
                    <a:pt x="336" y="235"/>
                    <a:pt x="352" y="219"/>
                    <a:pt x="352" y="199"/>
                  </a:cubicBezTo>
                  <a:cubicBezTo>
                    <a:pt x="352" y="180"/>
                    <a:pt x="336" y="164"/>
                    <a:pt x="317" y="164"/>
                  </a:cubicBezTo>
                  <a:close/>
                  <a:moveTo>
                    <a:pt x="250" y="64"/>
                  </a:moveTo>
                  <a:cubicBezTo>
                    <a:pt x="209" y="127"/>
                    <a:pt x="209" y="127"/>
                    <a:pt x="209" y="127"/>
                  </a:cubicBezTo>
                  <a:moveTo>
                    <a:pt x="139" y="130"/>
                  </a:moveTo>
                  <a:cubicBezTo>
                    <a:pt x="104" y="86"/>
                    <a:pt x="104" y="86"/>
                    <a:pt x="104" y="86"/>
                  </a:cubicBezTo>
                  <a:moveTo>
                    <a:pt x="67" y="231"/>
                  </a:moveTo>
                  <a:cubicBezTo>
                    <a:pt x="124" y="202"/>
                    <a:pt x="124" y="202"/>
                    <a:pt x="124" y="202"/>
                  </a:cubicBezTo>
                  <a:moveTo>
                    <a:pt x="212" y="283"/>
                  </a:moveTo>
                  <a:cubicBezTo>
                    <a:pt x="195" y="232"/>
                    <a:pt x="195" y="232"/>
                    <a:pt x="195" y="232"/>
                  </a:cubicBezTo>
                  <a:moveTo>
                    <a:pt x="234" y="186"/>
                  </a:moveTo>
                  <a:cubicBezTo>
                    <a:pt x="282" y="194"/>
                    <a:pt x="282" y="194"/>
                    <a:pt x="282" y="194"/>
                  </a:cubicBezTo>
                </a:path>
              </a:pathLst>
            </a:custGeom>
            <a:noFill/>
            <a:ln w="19050" cap="sq">
              <a:solidFill>
                <a:schemeClr val="accent1"/>
              </a:solidFill>
              <a:prstDash val="soli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14"/>
              <a:endParaRPr lang="en-US">
                <a:gradFill>
                  <a:gsLst>
                    <a:gs pos="0">
                      <a:srgbClr val="505050"/>
                    </a:gs>
                    <a:gs pos="100000">
                      <a:srgbClr val="505050"/>
                    </a:gs>
                  </a:gsLst>
                </a:gradFill>
                <a:latin typeface="Segoe UI"/>
              </a:endParaRPr>
            </a:p>
          </p:txBody>
        </p:sp>
      </p:grpSp>
      <p:cxnSp>
        <p:nvCxnSpPr>
          <p:cNvPr id="31" name="Straight Connector 30">
            <a:extLst>
              <a:ext uri="{FF2B5EF4-FFF2-40B4-BE49-F238E27FC236}">
                <a16:creationId xmlns:a16="http://schemas.microsoft.com/office/drawing/2014/main" id="{AE728EC9-CD82-440F-9FA1-99833795779E}"/>
              </a:ext>
            </a:extLst>
          </p:cNvPr>
          <p:cNvCxnSpPr>
            <a:cxnSpLocks/>
          </p:cNvCxnSpPr>
          <p:nvPr/>
        </p:nvCxnSpPr>
        <p:spPr>
          <a:xfrm>
            <a:off x="2556220" y="2144142"/>
            <a:ext cx="342038" cy="0"/>
          </a:xfrm>
          <a:prstGeom prst="line">
            <a:avLst/>
          </a:prstGeom>
          <a:ln w="19050">
            <a:solidFill>
              <a:schemeClr val="accent3">
                <a:alpha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2E93E2B6-CF60-4535-8677-FCD7F0E54B49}"/>
              </a:ext>
            </a:extLst>
          </p:cNvPr>
          <p:cNvSpPr txBox="1"/>
          <p:nvPr/>
        </p:nvSpPr>
        <p:spPr>
          <a:xfrm>
            <a:off x="1026099" y="2035522"/>
            <a:ext cx="1530120" cy="217243"/>
          </a:xfrm>
          <a:prstGeom prst="rect">
            <a:avLst/>
          </a:prstGeom>
          <a:solidFill>
            <a:schemeClr val="bg1"/>
          </a:solidFill>
        </p:spPr>
        <p:txBody>
          <a:bodyPr wrap="square" lIns="0" tIns="0" rIns="0" bIns="0" rtlCol="0" anchor="ctr" anchorCtr="0">
            <a:spAutoFit/>
          </a:bodyPr>
          <a:lstStyle/>
          <a:p>
            <a:pPr defTabSz="914314">
              <a:lnSpc>
                <a:spcPct val="90000"/>
              </a:lnSpc>
              <a:spcAft>
                <a:spcPts val="588"/>
              </a:spcAft>
            </a:pPr>
            <a:r>
              <a:rPr lang="en-US" sz="1568">
                <a:gradFill>
                  <a:gsLst>
                    <a:gs pos="2917">
                      <a:srgbClr val="282828"/>
                    </a:gs>
                    <a:gs pos="30000">
                      <a:srgbClr val="282828"/>
                    </a:gs>
                  </a:gsLst>
                  <a:lin ang="5400000" scaled="0"/>
                </a:gradFill>
                <a:latin typeface="Segoe UI Semibold"/>
              </a:rPr>
              <a:t>App registration</a:t>
            </a:r>
          </a:p>
        </p:txBody>
      </p:sp>
      <p:sp>
        <p:nvSpPr>
          <p:cNvPr id="94" name="Oval 93">
            <a:extLst>
              <a:ext uri="{FF2B5EF4-FFF2-40B4-BE49-F238E27FC236}">
                <a16:creationId xmlns:a16="http://schemas.microsoft.com/office/drawing/2014/main" id="{B4481FB7-6049-4843-A135-6CAD8DF5C7A1}"/>
              </a:ext>
            </a:extLst>
          </p:cNvPr>
          <p:cNvSpPr/>
          <p:nvPr/>
        </p:nvSpPr>
        <p:spPr bwMode="auto">
          <a:xfrm>
            <a:off x="2791081" y="2023371"/>
            <a:ext cx="218259" cy="218259"/>
          </a:xfrm>
          <a:prstGeom prst="ellipse">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cs typeface="Segoe UI" pitchFamily="34" charset="0"/>
            </a:endParaRPr>
          </a:p>
        </p:txBody>
      </p:sp>
      <p:sp>
        <p:nvSpPr>
          <p:cNvPr id="41" name="Oval 40">
            <a:extLst>
              <a:ext uri="{FF2B5EF4-FFF2-40B4-BE49-F238E27FC236}">
                <a16:creationId xmlns:a16="http://schemas.microsoft.com/office/drawing/2014/main" id="{96096154-9520-46BE-8C77-96A11ACA90DE}"/>
              </a:ext>
            </a:extLst>
          </p:cNvPr>
          <p:cNvSpPr/>
          <p:nvPr/>
        </p:nvSpPr>
        <p:spPr bwMode="auto">
          <a:xfrm>
            <a:off x="2830056" y="2062346"/>
            <a:ext cx="140309" cy="140309"/>
          </a:xfrm>
          <a:prstGeom prst="ellipse">
            <a:avLst/>
          </a:prstGeom>
          <a:solidFill>
            <a:schemeClr val="bg1"/>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cs typeface="Segoe UI" pitchFamily="34" charset="0"/>
            </a:endParaRPr>
          </a:p>
        </p:txBody>
      </p:sp>
      <p:sp>
        <p:nvSpPr>
          <p:cNvPr id="78" name="Oval 77">
            <a:extLst>
              <a:ext uri="{FF2B5EF4-FFF2-40B4-BE49-F238E27FC236}">
                <a16:creationId xmlns:a16="http://schemas.microsoft.com/office/drawing/2014/main" id="{596B636D-F13B-4591-B2C8-D2EFBEC179BB}"/>
              </a:ext>
              <a:ext uri="{C183D7F6-B498-43B3-948B-1728B52AA6E4}">
                <adec:decorative xmlns:adec="http://schemas.microsoft.com/office/drawing/2017/decorative" val="1"/>
              </a:ext>
            </a:extLst>
          </p:cNvPr>
          <p:cNvSpPr/>
          <p:nvPr/>
        </p:nvSpPr>
        <p:spPr bwMode="auto">
          <a:xfrm>
            <a:off x="429191" y="1919863"/>
            <a:ext cx="448559" cy="448559"/>
          </a:xfrm>
          <a:prstGeom prst="ellipse">
            <a:avLst/>
          </a:prstGeom>
          <a:noFill/>
          <a:ln w="190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14"/>
            <a:endParaRPr lang="en-US" err="1">
              <a:solidFill>
                <a:srgbClr val="282828"/>
              </a:solidFill>
              <a:latin typeface="Segoe UI"/>
            </a:endParaRPr>
          </a:p>
        </p:txBody>
      </p:sp>
      <p:sp>
        <p:nvSpPr>
          <p:cNvPr id="92" name="list_4_bidi" title="Icon of a checklist">
            <a:extLst>
              <a:ext uri="{FF2B5EF4-FFF2-40B4-BE49-F238E27FC236}">
                <a16:creationId xmlns:a16="http://schemas.microsoft.com/office/drawing/2014/main" id="{1EAA77C0-DFAF-44A7-8E0F-DBCEBAC41B80}"/>
              </a:ext>
            </a:extLst>
          </p:cNvPr>
          <p:cNvSpPr>
            <a:spLocks noChangeAspect="1" noEditPoints="1"/>
          </p:cNvSpPr>
          <p:nvPr/>
        </p:nvSpPr>
        <p:spPr bwMode="auto">
          <a:xfrm>
            <a:off x="532757" y="2063915"/>
            <a:ext cx="241427" cy="160457"/>
          </a:xfrm>
          <a:custGeom>
            <a:avLst/>
            <a:gdLst>
              <a:gd name="T0" fmla="*/ 0 w 489"/>
              <a:gd name="T1" fmla="*/ 47 h 325"/>
              <a:gd name="T2" fmla="*/ 309 w 489"/>
              <a:gd name="T3" fmla="*/ 47 h 325"/>
              <a:gd name="T4" fmla="*/ 0 w 489"/>
              <a:gd name="T5" fmla="*/ 139 h 325"/>
              <a:gd name="T6" fmla="*/ 309 w 489"/>
              <a:gd name="T7" fmla="*/ 139 h 325"/>
              <a:gd name="T8" fmla="*/ 0 w 489"/>
              <a:gd name="T9" fmla="*/ 231 h 325"/>
              <a:gd name="T10" fmla="*/ 309 w 489"/>
              <a:gd name="T11" fmla="*/ 231 h 325"/>
              <a:gd name="T12" fmla="*/ 0 w 489"/>
              <a:gd name="T13" fmla="*/ 325 h 325"/>
              <a:gd name="T14" fmla="*/ 309 w 489"/>
              <a:gd name="T15" fmla="*/ 325 h 325"/>
              <a:gd name="T16" fmla="*/ 377 w 489"/>
              <a:gd name="T17" fmla="*/ 44 h 325"/>
              <a:gd name="T18" fmla="*/ 412 w 489"/>
              <a:gd name="T19" fmla="*/ 77 h 325"/>
              <a:gd name="T20" fmla="*/ 489 w 489"/>
              <a:gd name="T21" fmla="*/ 0 h 325"/>
              <a:gd name="T22" fmla="*/ 377 w 489"/>
              <a:gd name="T23" fmla="*/ 230 h 325"/>
              <a:gd name="T24" fmla="*/ 412 w 489"/>
              <a:gd name="T25" fmla="*/ 263 h 325"/>
              <a:gd name="T26" fmla="*/ 489 w 489"/>
              <a:gd name="T27" fmla="*/ 186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9" h="325">
                <a:moveTo>
                  <a:pt x="0" y="47"/>
                </a:moveTo>
                <a:lnTo>
                  <a:pt x="309" y="47"/>
                </a:lnTo>
                <a:moveTo>
                  <a:pt x="0" y="139"/>
                </a:moveTo>
                <a:lnTo>
                  <a:pt x="309" y="139"/>
                </a:lnTo>
                <a:moveTo>
                  <a:pt x="0" y="231"/>
                </a:moveTo>
                <a:lnTo>
                  <a:pt x="309" y="231"/>
                </a:lnTo>
                <a:moveTo>
                  <a:pt x="0" y="325"/>
                </a:moveTo>
                <a:lnTo>
                  <a:pt x="309" y="325"/>
                </a:lnTo>
                <a:moveTo>
                  <a:pt x="377" y="44"/>
                </a:moveTo>
                <a:lnTo>
                  <a:pt x="412" y="77"/>
                </a:lnTo>
                <a:lnTo>
                  <a:pt x="489" y="0"/>
                </a:lnTo>
                <a:moveTo>
                  <a:pt x="377" y="230"/>
                </a:moveTo>
                <a:lnTo>
                  <a:pt x="412" y="263"/>
                </a:lnTo>
                <a:lnTo>
                  <a:pt x="489" y="186"/>
                </a:ln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14"/>
            <a:endParaRPr lang="en-US">
              <a:solidFill>
                <a:srgbClr val="282828"/>
              </a:solidFill>
              <a:latin typeface="Segoe UI"/>
            </a:endParaRPr>
          </a:p>
        </p:txBody>
      </p:sp>
      <p:sp>
        <p:nvSpPr>
          <p:cNvPr id="117" name="Rectangle 116">
            <a:extLst>
              <a:ext uri="{FF2B5EF4-FFF2-40B4-BE49-F238E27FC236}">
                <a16:creationId xmlns:a16="http://schemas.microsoft.com/office/drawing/2014/main" id="{824BC395-6DF4-4B49-A191-35BC2C6145CD}"/>
              </a:ext>
            </a:extLst>
          </p:cNvPr>
          <p:cNvSpPr/>
          <p:nvPr/>
        </p:nvSpPr>
        <p:spPr bwMode="auto">
          <a:xfrm>
            <a:off x="2979195" y="4307655"/>
            <a:ext cx="2642131" cy="537957"/>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ts val="294"/>
              </a:spcAft>
            </a:pPr>
            <a:r>
              <a:rPr lang="en-US" sz="1078">
                <a:solidFill>
                  <a:srgbClr val="282828"/>
                </a:solidFill>
                <a:latin typeface="Segoe UI"/>
                <a:cs typeface="Segoe UI" pitchFamily="34" charset="0"/>
              </a:rPr>
              <a:t>Work and school accounts</a:t>
            </a:r>
          </a:p>
          <a:p>
            <a:pPr algn="ctr" defTabSz="914102" fontAlgn="base">
              <a:lnSpc>
                <a:spcPct val="90000"/>
              </a:lnSpc>
              <a:spcBef>
                <a:spcPct val="0"/>
              </a:spcBef>
              <a:spcAft>
                <a:spcPts val="294"/>
              </a:spcAft>
            </a:pPr>
            <a:r>
              <a:rPr lang="en-US" sz="1176">
                <a:solidFill>
                  <a:srgbClr val="282828"/>
                </a:solidFill>
                <a:latin typeface="Segoe UI Semibold"/>
                <a:cs typeface="Segoe UI" pitchFamily="34" charset="0"/>
              </a:rPr>
              <a:t>Azure AD</a:t>
            </a:r>
          </a:p>
        </p:txBody>
      </p:sp>
      <p:sp>
        <p:nvSpPr>
          <p:cNvPr id="118" name="Rectangle 117">
            <a:extLst>
              <a:ext uri="{FF2B5EF4-FFF2-40B4-BE49-F238E27FC236}">
                <a16:creationId xmlns:a16="http://schemas.microsoft.com/office/drawing/2014/main" id="{483F424F-928F-4DF5-A04E-F908BDB868F3}"/>
              </a:ext>
            </a:extLst>
          </p:cNvPr>
          <p:cNvSpPr/>
          <p:nvPr/>
        </p:nvSpPr>
        <p:spPr bwMode="auto">
          <a:xfrm>
            <a:off x="5186974" y="4307655"/>
            <a:ext cx="2642131" cy="537957"/>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ts val="294"/>
              </a:spcAft>
            </a:pPr>
            <a:r>
              <a:rPr lang="en-US" sz="1078">
                <a:solidFill>
                  <a:srgbClr val="282828"/>
                </a:solidFill>
                <a:latin typeface="Segoe UI"/>
                <a:cs typeface="Segoe UI" pitchFamily="34" charset="0"/>
              </a:rPr>
              <a:t>Personal accounts</a:t>
            </a:r>
          </a:p>
          <a:p>
            <a:pPr algn="ctr" defTabSz="914102" fontAlgn="base">
              <a:lnSpc>
                <a:spcPct val="90000"/>
              </a:lnSpc>
              <a:spcBef>
                <a:spcPct val="0"/>
              </a:spcBef>
              <a:spcAft>
                <a:spcPts val="294"/>
              </a:spcAft>
            </a:pPr>
            <a:r>
              <a:rPr lang="en-US" sz="1176">
                <a:solidFill>
                  <a:srgbClr val="282828"/>
                </a:solidFill>
                <a:latin typeface="Segoe UI Semibold"/>
                <a:cs typeface="Segoe UI" pitchFamily="34" charset="0"/>
              </a:rPr>
              <a:t>MSA</a:t>
            </a:r>
          </a:p>
        </p:txBody>
      </p:sp>
      <p:sp>
        <p:nvSpPr>
          <p:cNvPr id="119" name="Rectangle 118">
            <a:extLst>
              <a:ext uri="{FF2B5EF4-FFF2-40B4-BE49-F238E27FC236}">
                <a16:creationId xmlns:a16="http://schemas.microsoft.com/office/drawing/2014/main" id="{01E7AFC3-AFAD-4381-A453-E4FC387407F0}"/>
              </a:ext>
            </a:extLst>
          </p:cNvPr>
          <p:cNvSpPr/>
          <p:nvPr/>
        </p:nvSpPr>
        <p:spPr bwMode="auto">
          <a:xfrm>
            <a:off x="7737941" y="4307655"/>
            <a:ext cx="4207756" cy="537957"/>
          </a:xfrm>
          <a:prstGeom prst="rect">
            <a:avLst/>
          </a:prstGeom>
          <a:no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89642" rIns="0" bIns="0" numCol="1" spcCol="0" rtlCol="0" fromWordArt="0" anchor="t" anchorCtr="0" forceAA="0" compatLnSpc="1">
            <a:prstTxWarp prst="textNoShape">
              <a:avLst/>
            </a:prstTxWarp>
            <a:noAutofit/>
          </a:bodyPr>
          <a:lstStyle/>
          <a:p>
            <a:pPr algn="ctr" defTabSz="914102" fontAlgn="base">
              <a:lnSpc>
                <a:spcPct val="90000"/>
              </a:lnSpc>
              <a:spcBef>
                <a:spcPct val="0"/>
              </a:spcBef>
              <a:spcAft>
                <a:spcPts val="294"/>
              </a:spcAft>
            </a:pPr>
            <a:r>
              <a:rPr lang="en-US" sz="1078">
                <a:solidFill>
                  <a:srgbClr val="282828"/>
                </a:solidFill>
                <a:latin typeface="Segoe UI"/>
                <a:cs typeface="Segoe UI" pitchFamily="34" charset="0"/>
              </a:rPr>
              <a:t>Customer and Partner accounts</a:t>
            </a:r>
          </a:p>
        </p:txBody>
      </p:sp>
      <p:grpSp>
        <p:nvGrpSpPr>
          <p:cNvPr id="95" name="!! Partner Azure">
            <a:extLst>
              <a:ext uri="{FF2B5EF4-FFF2-40B4-BE49-F238E27FC236}">
                <a16:creationId xmlns:a16="http://schemas.microsoft.com/office/drawing/2014/main" id="{97169067-BCAF-4B90-9761-EC41ECACF4CE}"/>
              </a:ext>
              <a:ext uri="{C183D7F6-B498-43B3-948B-1728B52AA6E4}">
                <adec:decorative xmlns:adec="http://schemas.microsoft.com/office/drawing/2017/decorative" val="1"/>
              </a:ext>
            </a:extLst>
          </p:cNvPr>
          <p:cNvGrpSpPr/>
          <p:nvPr/>
        </p:nvGrpSpPr>
        <p:grpSpPr>
          <a:xfrm>
            <a:off x="4107630" y="5017854"/>
            <a:ext cx="385259" cy="385257"/>
            <a:chOff x="1720682" y="3531964"/>
            <a:chExt cx="580029" cy="580029"/>
          </a:xfrm>
        </p:grpSpPr>
        <p:sp>
          <p:nvSpPr>
            <p:cNvPr id="96" name="Oval 95">
              <a:extLst>
                <a:ext uri="{FF2B5EF4-FFF2-40B4-BE49-F238E27FC236}">
                  <a16:creationId xmlns:a16="http://schemas.microsoft.com/office/drawing/2014/main" id="{CBBA2ADC-D6B8-469E-9930-0ADCDBB41827}"/>
                </a:ext>
              </a:extLst>
            </p:cNvPr>
            <p:cNvSpPr/>
            <p:nvPr/>
          </p:nvSpPr>
          <p:spPr bwMode="auto">
            <a:xfrm>
              <a:off x="1720682" y="3531964"/>
              <a:ext cx="580029" cy="580029"/>
            </a:xfrm>
            <a:prstGeom prst="ellipse">
              <a:avLst/>
            </a:prstGeom>
            <a:solidFill>
              <a:srgbClr val="FFFFFF"/>
            </a:solidFill>
            <a:ln w="9525" cap="flat" cmpd="sng" algn="ctr">
              <a:noFill/>
              <a:prstDash val="solid"/>
              <a:headEnd type="none" w="med" len="med"/>
              <a:tailEnd type="none" w="med" len="med"/>
            </a:ln>
            <a:effectLst>
              <a:outerShdw blurRad="190500" dist="76200" dir="2400000" algn="ctr" rotWithShape="0">
                <a:prstClr val="black">
                  <a:alpha val="30000"/>
                </a:prstClr>
              </a:outerShdw>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cs typeface="Segoe UI" pitchFamily="34" charset="0"/>
              </a:endParaRPr>
            </a:p>
          </p:txBody>
        </p:sp>
        <p:pic>
          <p:nvPicPr>
            <p:cNvPr id="114" name="Graphic 113">
              <a:extLst>
                <a:ext uri="{FF2B5EF4-FFF2-40B4-BE49-F238E27FC236}">
                  <a16:creationId xmlns:a16="http://schemas.microsoft.com/office/drawing/2014/main" id="{330A033D-D233-46F6-B200-2E40288F54F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818749" y="3630025"/>
              <a:ext cx="383900" cy="383902"/>
            </a:xfrm>
            <a:prstGeom prst="rect">
              <a:avLst/>
            </a:prstGeom>
          </p:spPr>
        </p:pic>
      </p:grpSp>
      <p:grpSp>
        <p:nvGrpSpPr>
          <p:cNvPr id="115" name="!! Partner microsoft">
            <a:extLst>
              <a:ext uri="{FF2B5EF4-FFF2-40B4-BE49-F238E27FC236}">
                <a16:creationId xmlns:a16="http://schemas.microsoft.com/office/drawing/2014/main" id="{27A935EE-F695-4E9A-AFFD-94358752477A}"/>
              </a:ext>
              <a:ext uri="{C183D7F6-B498-43B3-948B-1728B52AA6E4}">
                <adec:decorative xmlns:adec="http://schemas.microsoft.com/office/drawing/2017/decorative" val="1"/>
              </a:ext>
            </a:extLst>
          </p:cNvPr>
          <p:cNvGrpSpPr/>
          <p:nvPr/>
        </p:nvGrpSpPr>
        <p:grpSpPr>
          <a:xfrm>
            <a:off x="6315409" y="5017853"/>
            <a:ext cx="385259" cy="385257"/>
            <a:chOff x="10983595" y="5091206"/>
            <a:chExt cx="580030" cy="580029"/>
          </a:xfrm>
        </p:grpSpPr>
        <p:sp>
          <p:nvSpPr>
            <p:cNvPr id="120" name="Oval 119">
              <a:extLst>
                <a:ext uri="{FF2B5EF4-FFF2-40B4-BE49-F238E27FC236}">
                  <a16:creationId xmlns:a16="http://schemas.microsoft.com/office/drawing/2014/main" id="{24C7551C-5303-4D5B-8699-7D47AFF7F346}"/>
                </a:ext>
              </a:extLst>
            </p:cNvPr>
            <p:cNvSpPr/>
            <p:nvPr/>
          </p:nvSpPr>
          <p:spPr bwMode="auto">
            <a:xfrm>
              <a:off x="10983595" y="5091206"/>
              <a:ext cx="580030" cy="580029"/>
            </a:xfrm>
            <a:prstGeom prst="ellipse">
              <a:avLst/>
            </a:prstGeom>
            <a:solidFill>
              <a:srgbClr val="FFFFFF"/>
            </a:solidFill>
            <a:ln w="9525" cap="flat" cmpd="sng" algn="ctr">
              <a:noFill/>
              <a:prstDash val="solid"/>
              <a:headEnd type="none" w="med" len="med"/>
              <a:tailEnd type="none" w="med" len="med"/>
            </a:ln>
            <a:effectLst>
              <a:outerShdw blurRad="190500" dist="76200" dir="2400000" algn="ctr" rotWithShape="0">
                <a:prstClr val="black">
                  <a:alpha val="30000"/>
                </a:prstClr>
              </a:outerShdw>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cs typeface="Segoe UI" pitchFamily="34" charset="0"/>
              </a:endParaRPr>
            </a:p>
          </p:txBody>
        </p:sp>
        <p:pic>
          <p:nvPicPr>
            <p:cNvPr id="122" name="Picture 121">
              <a:extLst>
                <a:ext uri="{FF2B5EF4-FFF2-40B4-BE49-F238E27FC236}">
                  <a16:creationId xmlns:a16="http://schemas.microsoft.com/office/drawing/2014/main" id="{A8E06E27-9572-4DD0-B834-93E5C53D9A36}"/>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11126934" y="5234540"/>
              <a:ext cx="293351" cy="293351"/>
            </a:xfrm>
            <a:prstGeom prst="rect">
              <a:avLst/>
            </a:prstGeom>
            <a:solidFill>
              <a:srgbClr val="E6E6E6"/>
            </a:solidFill>
          </p:spPr>
        </p:pic>
      </p:grpSp>
      <p:grpSp>
        <p:nvGrpSpPr>
          <p:cNvPr id="123" name="Group 122">
            <a:extLst>
              <a:ext uri="{FF2B5EF4-FFF2-40B4-BE49-F238E27FC236}">
                <a16:creationId xmlns:a16="http://schemas.microsoft.com/office/drawing/2014/main" id="{92244DB5-2002-4347-9641-47B87C4DECF6}"/>
              </a:ext>
              <a:ext uri="{C183D7F6-B498-43B3-948B-1728B52AA6E4}">
                <adec:decorative xmlns:adec="http://schemas.microsoft.com/office/drawing/2017/decorative" val="1"/>
              </a:ext>
            </a:extLst>
          </p:cNvPr>
          <p:cNvGrpSpPr/>
          <p:nvPr/>
        </p:nvGrpSpPr>
        <p:grpSpPr>
          <a:xfrm>
            <a:off x="8146964" y="5017856"/>
            <a:ext cx="3197731" cy="385257"/>
            <a:chOff x="7669929" y="5324475"/>
            <a:chExt cx="3261852" cy="392982"/>
          </a:xfrm>
        </p:grpSpPr>
        <p:grpSp>
          <p:nvGrpSpPr>
            <p:cNvPr id="124" name="!! Customer email">
              <a:extLst>
                <a:ext uri="{FF2B5EF4-FFF2-40B4-BE49-F238E27FC236}">
                  <a16:creationId xmlns:a16="http://schemas.microsoft.com/office/drawing/2014/main" id="{5292BE2A-DB9C-42EF-B847-60C094F40C2E}"/>
                </a:ext>
              </a:extLst>
            </p:cNvPr>
            <p:cNvGrpSpPr/>
            <p:nvPr/>
          </p:nvGrpSpPr>
          <p:grpSpPr>
            <a:xfrm>
              <a:off x="10538797" y="5324475"/>
              <a:ext cx="392984" cy="392982"/>
              <a:chOff x="9482716" y="5223353"/>
              <a:chExt cx="580030" cy="580028"/>
            </a:xfrm>
          </p:grpSpPr>
          <p:sp>
            <p:nvSpPr>
              <p:cNvPr id="165" name="Oval 164">
                <a:extLst>
                  <a:ext uri="{FF2B5EF4-FFF2-40B4-BE49-F238E27FC236}">
                    <a16:creationId xmlns:a16="http://schemas.microsoft.com/office/drawing/2014/main" id="{05B56FD0-404E-4637-94EE-A46C21220894}"/>
                  </a:ext>
                </a:extLst>
              </p:cNvPr>
              <p:cNvSpPr/>
              <p:nvPr/>
            </p:nvSpPr>
            <p:spPr bwMode="auto">
              <a:xfrm>
                <a:off x="9482716" y="5223353"/>
                <a:ext cx="580030" cy="580028"/>
              </a:xfrm>
              <a:prstGeom prst="ellipse">
                <a:avLst/>
              </a:prstGeom>
              <a:solidFill>
                <a:srgbClr val="FFFFFF"/>
              </a:solidFill>
              <a:ln w="9525" cap="flat" cmpd="sng" algn="ctr">
                <a:noFill/>
                <a:prstDash val="solid"/>
                <a:headEnd type="none" w="med" len="med"/>
                <a:tailEnd type="none" w="med" len="med"/>
              </a:ln>
              <a:effectLst>
                <a:outerShdw blurRad="190500" dist="76200" dir="2400000" algn="ctr" rotWithShape="0">
                  <a:prstClr val="black">
                    <a:alpha val="30000"/>
                  </a:prstClr>
                </a:outerShdw>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cs typeface="Segoe UI" pitchFamily="34" charset="0"/>
                </a:endParaRPr>
              </a:p>
            </p:txBody>
          </p:sp>
          <p:grpSp>
            <p:nvGrpSpPr>
              <p:cNvPr id="166" name="Group 265">
                <a:extLst>
                  <a:ext uri="{FF2B5EF4-FFF2-40B4-BE49-F238E27FC236}">
                    <a16:creationId xmlns:a16="http://schemas.microsoft.com/office/drawing/2014/main" id="{EC225E65-2DF3-45EA-9776-6B0F22DF3306}"/>
                  </a:ext>
                </a:extLst>
              </p:cNvPr>
              <p:cNvGrpSpPr>
                <a:grpSpLocks noChangeAspect="1"/>
              </p:cNvGrpSpPr>
              <p:nvPr/>
            </p:nvGrpSpPr>
            <p:grpSpPr bwMode="auto">
              <a:xfrm>
                <a:off x="9609482" y="5411721"/>
                <a:ext cx="326499" cy="203292"/>
                <a:chOff x="5013" y="3413"/>
                <a:chExt cx="265" cy="165"/>
              </a:xfrm>
              <a:solidFill>
                <a:srgbClr val="0078D4"/>
              </a:solidFill>
            </p:grpSpPr>
            <p:sp>
              <p:nvSpPr>
                <p:cNvPr id="167" name="Freeform 266">
                  <a:extLst>
                    <a:ext uri="{FF2B5EF4-FFF2-40B4-BE49-F238E27FC236}">
                      <a16:creationId xmlns:a16="http://schemas.microsoft.com/office/drawing/2014/main" id="{D1B8D9D3-6981-4669-A642-AB86F636FA2F}"/>
                    </a:ext>
                  </a:extLst>
                </p:cNvPr>
                <p:cNvSpPr>
                  <a:spLocks noEditPoints="1"/>
                </p:cNvSpPr>
                <p:nvPr/>
              </p:nvSpPr>
              <p:spPr bwMode="auto">
                <a:xfrm>
                  <a:off x="5013" y="3431"/>
                  <a:ext cx="264" cy="147"/>
                </a:xfrm>
                <a:custGeom>
                  <a:avLst/>
                  <a:gdLst>
                    <a:gd name="T0" fmla="*/ 403 w 426"/>
                    <a:gd name="T1" fmla="*/ 12 h 236"/>
                    <a:gd name="T2" fmla="*/ 403 w 426"/>
                    <a:gd name="T3" fmla="*/ 12 h 236"/>
                    <a:gd name="T4" fmla="*/ 213 w 426"/>
                    <a:gd name="T5" fmla="*/ 107 h 236"/>
                    <a:gd name="T6" fmla="*/ 23 w 426"/>
                    <a:gd name="T7" fmla="*/ 12 h 236"/>
                    <a:gd name="T8" fmla="*/ 0 w 426"/>
                    <a:gd name="T9" fmla="*/ 0 h 236"/>
                    <a:gd name="T10" fmla="*/ 0 w 426"/>
                    <a:gd name="T11" fmla="*/ 12 h 236"/>
                    <a:gd name="T12" fmla="*/ 0 w 426"/>
                    <a:gd name="T13" fmla="*/ 236 h 236"/>
                    <a:gd name="T14" fmla="*/ 426 w 426"/>
                    <a:gd name="T15" fmla="*/ 236 h 236"/>
                    <a:gd name="T16" fmla="*/ 426 w 426"/>
                    <a:gd name="T17" fmla="*/ 12 h 236"/>
                    <a:gd name="T18" fmla="*/ 426 w 426"/>
                    <a:gd name="T19" fmla="*/ 0 h 236"/>
                    <a:gd name="T20" fmla="*/ 403 w 426"/>
                    <a:gd name="T21" fmla="*/ 12 h 236"/>
                    <a:gd name="T22" fmla="*/ 53 w 426"/>
                    <a:gd name="T23" fmla="*/ 130 h 236"/>
                    <a:gd name="T24" fmla="*/ 53 w 426"/>
                    <a:gd name="T25" fmla="*/ 130 h 236"/>
                    <a:gd name="T26" fmla="*/ 105 w 426"/>
                    <a:gd name="T27" fmla="*/ 130 h 236"/>
                    <a:gd name="T28" fmla="*/ 105 w 426"/>
                    <a:gd name="T29" fmla="*/ 182 h 236"/>
                    <a:gd name="T30" fmla="*/ 53 w 426"/>
                    <a:gd name="T31" fmla="*/ 182 h 236"/>
                    <a:gd name="T32" fmla="*/ 53 w 426"/>
                    <a:gd name="T33" fmla="*/ 130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6" h="236">
                      <a:moveTo>
                        <a:pt x="403" y="12"/>
                      </a:moveTo>
                      <a:lnTo>
                        <a:pt x="403" y="12"/>
                      </a:lnTo>
                      <a:lnTo>
                        <a:pt x="213" y="107"/>
                      </a:lnTo>
                      <a:lnTo>
                        <a:pt x="23" y="12"/>
                      </a:lnTo>
                      <a:lnTo>
                        <a:pt x="0" y="0"/>
                      </a:lnTo>
                      <a:lnTo>
                        <a:pt x="0" y="12"/>
                      </a:lnTo>
                      <a:lnTo>
                        <a:pt x="0" y="236"/>
                      </a:lnTo>
                      <a:lnTo>
                        <a:pt x="426" y="236"/>
                      </a:lnTo>
                      <a:lnTo>
                        <a:pt x="426" y="12"/>
                      </a:lnTo>
                      <a:lnTo>
                        <a:pt x="426" y="0"/>
                      </a:lnTo>
                      <a:lnTo>
                        <a:pt x="403" y="12"/>
                      </a:lnTo>
                      <a:close/>
                      <a:moveTo>
                        <a:pt x="53" y="130"/>
                      </a:moveTo>
                      <a:lnTo>
                        <a:pt x="53" y="130"/>
                      </a:lnTo>
                      <a:lnTo>
                        <a:pt x="105" y="130"/>
                      </a:lnTo>
                      <a:lnTo>
                        <a:pt x="105" y="182"/>
                      </a:lnTo>
                      <a:lnTo>
                        <a:pt x="53" y="182"/>
                      </a:lnTo>
                      <a:lnTo>
                        <a:pt x="53" y="130"/>
                      </a:lnTo>
                      <a:close/>
                    </a:path>
                  </a:pathLst>
                </a:custGeom>
                <a:grpFill/>
                <a:ln w="0">
                  <a:noFill/>
                  <a:prstDash val="solid"/>
                  <a:round/>
                  <a:headEnd/>
                  <a:tailEnd/>
                </a:ln>
              </p:spPr>
              <p:txBody>
                <a:bodyPr vert="horz" wrap="square" lIns="109712" tIns="54856" rIns="109712" bIns="54856" numCol="1" anchor="t" anchorCtr="0" compatLnSpc="1">
                  <a:prstTxWarp prst="textNoShape">
                    <a:avLst/>
                  </a:prstTxWarp>
                </a:bodyPr>
                <a:lstStyle/>
                <a:p>
                  <a:pPr defTabSz="932508">
                    <a:defRPr/>
                  </a:pPr>
                  <a:endParaRPr lang="en-US" sz="1836" kern="0">
                    <a:solidFill>
                      <a:srgbClr val="3C3C41"/>
                    </a:solidFill>
                    <a:latin typeface="Segoe UI"/>
                  </a:endParaRPr>
                </a:p>
              </p:txBody>
            </p:sp>
            <p:sp>
              <p:nvSpPr>
                <p:cNvPr id="168" name="Rectangle 267">
                  <a:extLst>
                    <a:ext uri="{FF2B5EF4-FFF2-40B4-BE49-F238E27FC236}">
                      <a16:creationId xmlns:a16="http://schemas.microsoft.com/office/drawing/2014/main" id="{6E5B5646-8224-430B-9654-ACDB85FE9C32}"/>
                    </a:ext>
                  </a:extLst>
                </p:cNvPr>
                <p:cNvSpPr>
                  <a:spLocks noChangeArrowheads="1"/>
                </p:cNvSpPr>
                <p:nvPr/>
              </p:nvSpPr>
              <p:spPr bwMode="auto">
                <a:xfrm>
                  <a:off x="5277" y="3431"/>
                  <a:ext cx="1" cy="1"/>
                </a:xfrm>
                <a:prstGeom prst="rect">
                  <a:avLst/>
                </a:prstGeom>
                <a:grpFill/>
                <a:ln w="0">
                  <a:noFill/>
                  <a:prstDash val="solid"/>
                  <a:miter lim="800000"/>
                  <a:headEnd/>
                  <a:tailEnd/>
                </a:ln>
              </p:spPr>
              <p:txBody>
                <a:bodyPr vert="horz" wrap="square" lIns="109712" tIns="54856" rIns="109712" bIns="54856" numCol="1" anchor="t" anchorCtr="0" compatLnSpc="1">
                  <a:prstTxWarp prst="textNoShape">
                    <a:avLst/>
                  </a:prstTxWarp>
                </a:bodyPr>
                <a:lstStyle/>
                <a:p>
                  <a:pPr defTabSz="932508">
                    <a:defRPr/>
                  </a:pPr>
                  <a:endParaRPr lang="en-US" sz="1836" kern="0">
                    <a:solidFill>
                      <a:srgbClr val="3C3C41"/>
                    </a:solidFill>
                    <a:latin typeface="Segoe UI"/>
                  </a:endParaRPr>
                </a:p>
              </p:txBody>
            </p:sp>
            <p:sp>
              <p:nvSpPr>
                <p:cNvPr id="169" name="Rectangle 268">
                  <a:extLst>
                    <a:ext uri="{FF2B5EF4-FFF2-40B4-BE49-F238E27FC236}">
                      <a16:creationId xmlns:a16="http://schemas.microsoft.com/office/drawing/2014/main" id="{D8272755-8439-4CD9-BC02-32EB680045A2}"/>
                    </a:ext>
                  </a:extLst>
                </p:cNvPr>
                <p:cNvSpPr>
                  <a:spLocks noChangeArrowheads="1"/>
                </p:cNvSpPr>
                <p:nvPr/>
              </p:nvSpPr>
              <p:spPr bwMode="auto">
                <a:xfrm>
                  <a:off x="5013" y="3431"/>
                  <a:ext cx="1" cy="1"/>
                </a:xfrm>
                <a:prstGeom prst="rect">
                  <a:avLst/>
                </a:prstGeom>
                <a:grpFill/>
                <a:ln w="0">
                  <a:noFill/>
                  <a:prstDash val="solid"/>
                  <a:miter lim="800000"/>
                  <a:headEnd/>
                  <a:tailEnd/>
                </a:ln>
              </p:spPr>
              <p:txBody>
                <a:bodyPr vert="horz" wrap="square" lIns="109712" tIns="54856" rIns="109712" bIns="54856" numCol="1" anchor="t" anchorCtr="0" compatLnSpc="1">
                  <a:prstTxWarp prst="textNoShape">
                    <a:avLst/>
                  </a:prstTxWarp>
                </a:bodyPr>
                <a:lstStyle/>
                <a:p>
                  <a:pPr defTabSz="932508">
                    <a:defRPr/>
                  </a:pPr>
                  <a:endParaRPr lang="en-US" sz="1836" kern="0">
                    <a:solidFill>
                      <a:srgbClr val="3C3C41"/>
                    </a:solidFill>
                    <a:latin typeface="Segoe UI"/>
                  </a:endParaRPr>
                </a:p>
              </p:txBody>
            </p:sp>
            <p:sp>
              <p:nvSpPr>
                <p:cNvPr id="170" name="Freeform 269">
                  <a:extLst>
                    <a:ext uri="{FF2B5EF4-FFF2-40B4-BE49-F238E27FC236}">
                      <a16:creationId xmlns:a16="http://schemas.microsoft.com/office/drawing/2014/main" id="{1049BB81-4FD2-4539-B5B5-DE859EE5E74A}"/>
                    </a:ext>
                  </a:extLst>
                </p:cNvPr>
                <p:cNvSpPr>
                  <a:spLocks/>
                </p:cNvSpPr>
                <p:nvPr/>
              </p:nvSpPr>
              <p:spPr bwMode="auto">
                <a:xfrm>
                  <a:off x="5013" y="3413"/>
                  <a:ext cx="264" cy="66"/>
                </a:xfrm>
                <a:custGeom>
                  <a:avLst/>
                  <a:gdLst>
                    <a:gd name="T0" fmla="*/ 0 w 426"/>
                    <a:gd name="T1" fmla="*/ 0 h 107"/>
                    <a:gd name="T2" fmla="*/ 0 w 426"/>
                    <a:gd name="T3" fmla="*/ 0 h 107"/>
                    <a:gd name="T4" fmla="*/ 0 w 426"/>
                    <a:gd name="T5" fmla="*/ 0 h 107"/>
                    <a:gd name="T6" fmla="*/ 23 w 426"/>
                    <a:gd name="T7" fmla="*/ 12 h 107"/>
                    <a:gd name="T8" fmla="*/ 213 w 426"/>
                    <a:gd name="T9" fmla="*/ 107 h 107"/>
                    <a:gd name="T10" fmla="*/ 403 w 426"/>
                    <a:gd name="T11" fmla="*/ 12 h 107"/>
                    <a:gd name="T12" fmla="*/ 426 w 426"/>
                    <a:gd name="T13" fmla="*/ 0 h 107"/>
                    <a:gd name="T14" fmla="*/ 426 w 426"/>
                    <a:gd name="T15" fmla="*/ 0 h 107"/>
                    <a:gd name="T16" fmla="*/ 0 w 426"/>
                    <a:gd name="T17"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107">
                      <a:moveTo>
                        <a:pt x="0" y="0"/>
                      </a:moveTo>
                      <a:lnTo>
                        <a:pt x="0" y="0"/>
                      </a:lnTo>
                      <a:lnTo>
                        <a:pt x="0" y="0"/>
                      </a:lnTo>
                      <a:lnTo>
                        <a:pt x="23" y="12"/>
                      </a:lnTo>
                      <a:lnTo>
                        <a:pt x="213" y="107"/>
                      </a:lnTo>
                      <a:lnTo>
                        <a:pt x="403" y="12"/>
                      </a:lnTo>
                      <a:lnTo>
                        <a:pt x="426" y="0"/>
                      </a:lnTo>
                      <a:lnTo>
                        <a:pt x="426" y="0"/>
                      </a:lnTo>
                      <a:lnTo>
                        <a:pt x="0" y="0"/>
                      </a:lnTo>
                      <a:close/>
                    </a:path>
                  </a:pathLst>
                </a:custGeom>
                <a:solidFill>
                  <a:srgbClr val="0078D4">
                    <a:lumMod val="50000"/>
                  </a:srgbClr>
                </a:solidFill>
                <a:ln w="0">
                  <a:noFill/>
                  <a:prstDash val="solid"/>
                  <a:round/>
                  <a:headEnd/>
                  <a:tailEnd/>
                </a:ln>
              </p:spPr>
              <p:txBody>
                <a:bodyPr vert="horz" wrap="square" lIns="109712" tIns="54856" rIns="109712" bIns="54856" numCol="1" anchor="t" anchorCtr="0" compatLnSpc="1">
                  <a:prstTxWarp prst="textNoShape">
                    <a:avLst/>
                  </a:prstTxWarp>
                </a:bodyPr>
                <a:lstStyle/>
                <a:p>
                  <a:pPr defTabSz="932508">
                    <a:defRPr/>
                  </a:pPr>
                  <a:endParaRPr lang="en-US" sz="1836" kern="0">
                    <a:solidFill>
                      <a:srgbClr val="3C3C41"/>
                    </a:solidFill>
                    <a:latin typeface="Segoe UI"/>
                  </a:endParaRPr>
                </a:p>
              </p:txBody>
            </p:sp>
            <p:sp>
              <p:nvSpPr>
                <p:cNvPr id="171" name="Freeform 270">
                  <a:extLst>
                    <a:ext uri="{FF2B5EF4-FFF2-40B4-BE49-F238E27FC236}">
                      <a16:creationId xmlns:a16="http://schemas.microsoft.com/office/drawing/2014/main" id="{883B1931-F7A1-4EEB-A849-9E94C1A579F6}"/>
                    </a:ext>
                  </a:extLst>
                </p:cNvPr>
                <p:cNvSpPr>
                  <a:spLocks/>
                </p:cNvSpPr>
                <p:nvPr/>
              </p:nvSpPr>
              <p:spPr bwMode="auto">
                <a:xfrm>
                  <a:off x="5046" y="3512"/>
                  <a:ext cx="32" cy="32"/>
                </a:xfrm>
                <a:custGeom>
                  <a:avLst/>
                  <a:gdLst>
                    <a:gd name="T0" fmla="*/ 0 w 52"/>
                    <a:gd name="T1" fmla="*/ 52 h 52"/>
                    <a:gd name="T2" fmla="*/ 0 w 52"/>
                    <a:gd name="T3" fmla="*/ 52 h 52"/>
                    <a:gd name="T4" fmla="*/ 52 w 52"/>
                    <a:gd name="T5" fmla="*/ 52 h 52"/>
                    <a:gd name="T6" fmla="*/ 52 w 52"/>
                    <a:gd name="T7" fmla="*/ 0 h 52"/>
                    <a:gd name="T8" fmla="*/ 0 w 52"/>
                    <a:gd name="T9" fmla="*/ 0 h 52"/>
                    <a:gd name="T10" fmla="*/ 0 w 52"/>
                    <a:gd name="T11" fmla="*/ 52 h 52"/>
                  </a:gdLst>
                  <a:ahLst/>
                  <a:cxnLst>
                    <a:cxn ang="0">
                      <a:pos x="T0" y="T1"/>
                    </a:cxn>
                    <a:cxn ang="0">
                      <a:pos x="T2" y="T3"/>
                    </a:cxn>
                    <a:cxn ang="0">
                      <a:pos x="T4" y="T5"/>
                    </a:cxn>
                    <a:cxn ang="0">
                      <a:pos x="T6" y="T7"/>
                    </a:cxn>
                    <a:cxn ang="0">
                      <a:pos x="T8" y="T9"/>
                    </a:cxn>
                    <a:cxn ang="0">
                      <a:pos x="T10" y="T11"/>
                    </a:cxn>
                  </a:cxnLst>
                  <a:rect l="0" t="0" r="r" b="b"/>
                  <a:pathLst>
                    <a:path w="52" h="52">
                      <a:moveTo>
                        <a:pt x="0" y="52"/>
                      </a:moveTo>
                      <a:lnTo>
                        <a:pt x="0" y="52"/>
                      </a:lnTo>
                      <a:lnTo>
                        <a:pt x="52" y="52"/>
                      </a:lnTo>
                      <a:lnTo>
                        <a:pt x="52" y="0"/>
                      </a:lnTo>
                      <a:lnTo>
                        <a:pt x="0" y="0"/>
                      </a:lnTo>
                      <a:lnTo>
                        <a:pt x="0" y="52"/>
                      </a:lnTo>
                      <a:close/>
                    </a:path>
                  </a:pathLst>
                </a:custGeom>
                <a:solidFill>
                  <a:srgbClr val="0078D4">
                    <a:lumMod val="50000"/>
                  </a:srgbClr>
                </a:solidFill>
                <a:ln w="0">
                  <a:noFill/>
                  <a:prstDash val="solid"/>
                  <a:round/>
                  <a:headEnd/>
                  <a:tailEnd/>
                </a:ln>
              </p:spPr>
              <p:txBody>
                <a:bodyPr vert="horz" wrap="square" lIns="109712" tIns="54856" rIns="109712" bIns="54856" numCol="1" anchor="t" anchorCtr="0" compatLnSpc="1">
                  <a:prstTxWarp prst="textNoShape">
                    <a:avLst/>
                  </a:prstTxWarp>
                </a:bodyPr>
                <a:lstStyle/>
                <a:p>
                  <a:pPr defTabSz="932508">
                    <a:defRPr/>
                  </a:pPr>
                  <a:endParaRPr lang="en-US" sz="1836" kern="0">
                    <a:solidFill>
                      <a:srgbClr val="3C3C41"/>
                    </a:solidFill>
                    <a:latin typeface="Segoe UI"/>
                  </a:endParaRPr>
                </a:p>
              </p:txBody>
            </p:sp>
          </p:grpSp>
        </p:grpSp>
        <p:grpSp>
          <p:nvGrpSpPr>
            <p:cNvPr id="125" name="!! Customer facebook">
              <a:extLst>
                <a:ext uri="{FF2B5EF4-FFF2-40B4-BE49-F238E27FC236}">
                  <a16:creationId xmlns:a16="http://schemas.microsoft.com/office/drawing/2014/main" id="{1200F98D-EAC5-479A-9CC5-2211108903D4}"/>
                </a:ext>
              </a:extLst>
            </p:cNvPr>
            <p:cNvGrpSpPr/>
            <p:nvPr/>
          </p:nvGrpSpPr>
          <p:grpSpPr>
            <a:xfrm>
              <a:off x="9104363" y="5324475"/>
              <a:ext cx="392984" cy="392982"/>
              <a:chOff x="10088872" y="5762368"/>
              <a:chExt cx="580030" cy="580028"/>
            </a:xfrm>
          </p:grpSpPr>
          <p:sp>
            <p:nvSpPr>
              <p:cNvPr id="163" name="Oval 162">
                <a:extLst>
                  <a:ext uri="{FF2B5EF4-FFF2-40B4-BE49-F238E27FC236}">
                    <a16:creationId xmlns:a16="http://schemas.microsoft.com/office/drawing/2014/main" id="{48304DC4-2E35-4571-9A27-2399F0699BF7}"/>
                  </a:ext>
                </a:extLst>
              </p:cNvPr>
              <p:cNvSpPr/>
              <p:nvPr/>
            </p:nvSpPr>
            <p:spPr bwMode="auto">
              <a:xfrm>
                <a:off x="10088872" y="5762368"/>
                <a:ext cx="580030" cy="580028"/>
              </a:xfrm>
              <a:prstGeom prst="ellipse">
                <a:avLst/>
              </a:prstGeom>
              <a:solidFill>
                <a:srgbClr val="FFFFFF"/>
              </a:solidFill>
              <a:ln w="9525" cap="flat" cmpd="sng" algn="ctr">
                <a:noFill/>
                <a:prstDash val="solid"/>
                <a:headEnd type="none" w="med" len="med"/>
                <a:tailEnd type="none" w="med" len="med"/>
              </a:ln>
              <a:effectLst>
                <a:outerShdw blurRad="190500" dist="76200" dir="2400000" algn="ctr" rotWithShape="0">
                  <a:prstClr val="black">
                    <a:alpha val="30000"/>
                  </a:prstClr>
                </a:outerShdw>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cs typeface="Segoe UI" pitchFamily="34" charset="0"/>
                </a:endParaRPr>
              </a:p>
            </p:txBody>
          </p:sp>
          <p:pic>
            <p:nvPicPr>
              <p:cNvPr id="164" name="Picture 163" descr="A close up of a sign&#10;&#10;Description generated with high confidence">
                <a:extLst>
                  <a:ext uri="{FF2B5EF4-FFF2-40B4-BE49-F238E27FC236}">
                    <a16:creationId xmlns:a16="http://schemas.microsoft.com/office/drawing/2014/main" id="{908E1E2C-4A39-486F-9CE4-BC51D3776337}"/>
                  </a:ext>
                </a:extLst>
              </p:cNvPr>
              <p:cNvPicPr>
                <a:picLocks noChangeAspect="1"/>
              </p:cNvPicPr>
              <p:nvPr/>
            </p:nvPicPr>
            <p:blipFill rotWithShape="1">
              <a:blip r:embed="rId9" cstate="print">
                <a:extLst>
                  <a:ext uri="{28A0092B-C50C-407E-A947-70E740481C1C}">
                    <a14:useLocalDpi xmlns:a14="http://schemas.microsoft.com/office/drawing/2010/main"/>
                  </a:ext>
                </a:extLst>
              </a:blip>
              <a:srcRect/>
              <a:stretch/>
            </p:blipFill>
            <p:spPr>
              <a:xfrm>
                <a:off x="10222144" y="5894005"/>
                <a:ext cx="297741" cy="297741"/>
              </a:xfrm>
              <a:prstGeom prst="rect">
                <a:avLst/>
              </a:prstGeom>
            </p:spPr>
          </p:pic>
        </p:grpSp>
        <p:grpSp>
          <p:nvGrpSpPr>
            <p:cNvPr id="126" name="!! Customer google">
              <a:extLst>
                <a:ext uri="{FF2B5EF4-FFF2-40B4-BE49-F238E27FC236}">
                  <a16:creationId xmlns:a16="http://schemas.microsoft.com/office/drawing/2014/main" id="{1DFCF0E3-06EE-467C-A084-4DF848A47356}"/>
                </a:ext>
              </a:extLst>
            </p:cNvPr>
            <p:cNvGrpSpPr/>
            <p:nvPr/>
          </p:nvGrpSpPr>
          <p:grpSpPr>
            <a:xfrm>
              <a:off x="9821580" y="5324475"/>
              <a:ext cx="392984" cy="392982"/>
              <a:chOff x="10885586" y="5702449"/>
              <a:chExt cx="580030" cy="580028"/>
            </a:xfrm>
          </p:grpSpPr>
          <p:sp>
            <p:nvSpPr>
              <p:cNvPr id="161" name="Oval 160">
                <a:extLst>
                  <a:ext uri="{FF2B5EF4-FFF2-40B4-BE49-F238E27FC236}">
                    <a16:creationId xmlns:a16="http://schemas.microsoft.com/office/drawing/2014/main" id="{F144B8CE-F9D9-4E43-8549-A6856FF0C3FB}"/>
                  </a:ext>
                </a:extLst>
              </p:cNvPr>
              <p:cNvSpPr/>
              <p:nvPr/>
            </p:nvSpPr>
            <p:spPr bwMode="auto">
              <a:xfrm>
                <a:off x="10885586" y="5702449"/>
                <a:ext cx="580030" cy="580028"/>
              </a:xfrm>
              <a:prstGeom prst="ellipse">
                <a:avLst/>
              </a:prstGeom>
              <a:solidFill>
                <a:srgbClr val="FFFFFF"/>
              </a:solidFill>
              <a:ln w="9525" cap="flat" cmpd="sng" algn="ctr">
                <a:noFill/>
                <a:prstDash val="solid"/>
                <a:headEnd type="none" w="med" len="med"/>
                <a:tailEnd type="none" w="med" len="med"/>
              </a:ln>
              <a:effectLst>
                <a:outerShdw blurRad="190500" dist="76200" dir="2400000" algn="ctr" rotWithShape="0">
                  <a:prstClr val="black">
                    <a:alpha val="30000"/>
                  </a:prstClr>
                </a:outerShdw>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cs typeface="Segoe UI" pitchFamily="34" charset="0"/>
                </a:endParaRPr>
              </a:p>
            </p:txBody>
          </p:sp>
          <p:pic>
            <p:nvPicPr>
              <p:cNvPr id="162" name="Picture 161">
                <a:extLst>
                  <a:ext uri="{FF2B5EF4-FFF2-40B4-BE49-F238E27FC236}">
                    <a16:creationId xmlns:a16="http://schemas.microsoft.com/office/drawing/2014/main" id="{440B99D2-5F36-4365-838A-1AFBBB0169A8}"/>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10968616" y="5785478"/>
                <a:ext cx="413970" cy="413970"/>
              </a:xfrm>
              <a:prstGeom prst="rect">
                <a:avLst/>
              </a:prstGeom>
            </p:spPr>
          </p:pic>
        </p:grpSp>
        <p:grpSp>
          <p:nvGrpSpPr>
            <p:cNvPr id="153" name="!! Partner Azure">
              <a:extLst>
                <a:ext uri="{FF2B5EF4-FFF2-40B4-BE49-F238E27FC236}">
                  <a16:creationId xmlns:a16="http://schemas.microsoft.com/office/drawing/2014/main" id="{772E2DE4-CF5C-4CC2-B89F-BA426F4D4474}"/>
                </a:ext>
              </a:extLst>
            </p:cNvPr>
            <p:cNvGrpSpPr/>
            <p:nvPr/>
          </p:nvGrpSpPr>
          <p:grpSpPr>
            <a:xfrm>
              <a:off x="7669929" y="5324475"/>
              <a:ext cx="392984" cy="392982"/>
              <a:chOff x="1720683" y="3531961"/>
              <a:chExt cx="580030" cy="580028"/>
            </a:xfrm>
          </p:grpSpPr>
          <p:sp>
            <p:nvSpPr>
              <p:cNvPr id="159" name="Oval 158">
                <a:extLst>
                  <a:ext uri="{FF2B5EF4-FFF2-40B4-BE49-F238E27FC236}">
                    <a16:creationId xmlns:a16="http://schemas.microsoft.com/office/drawing/2014/main" id="{C0E0ACE4-E58C-4714-A3D7-4DDCC83B5374}"/>
                  </a:ext>
                </a:extLst>
              </p:cNvPr>
              <p:cNvSpPr/>
              <p:nvPr/>
            </p:nvSpPr>
            <p:spPr bwMode="auto">
              <a:xfrm>
                <a:off x="1720683" y="3531961"/>
                <a:ext cx="580030" cy="580028"/>
              </a:xfrm>
              <a:prstGeom prst="ellipse">
                <a:avLst/>
              </a:prstGeom>
              <a:solidFill>
                <a:srgbClr val="FFFFFF"/>
              </a:solidFill>
              <a:ln w="9525" cap="flat" cmpd="sng" algn="ctr">
                <a:noFill/>
                <a:prstDash val="solid"/>
                <a:headEnd type="none" w="med" len="med"/>
                <a:tailEnd type="none" w="med" len="med"/>
              </a:ln>
              <a:effectLst>
                <a:outerShdw blurRad="190500" dist="76200" dir="2400000" algn="ctr" rotWithShape="0">
                  <a:prstClr val="black">
                    <a:alpha val="30000"/>
                  </a:prstClr>
                </a:outerShdw>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cs typeface="Segoe UI" pitchFamily="34" charset="0"/>
                </a:endParaRPr>
              </a:p>
            </p:txBody>
          </p:sp>
          <p:pic>
            <p:nvPicPr>
              <p:cNvPr id="160" name="Graphic 159">
                <a:extLst>
                  <a:ext uri="{FF2B5EF4-FFF2-40B4-BE49-F238E27FC236}">
                    <a16:creationId xmlns:a16="http://schemas.microsoft.com/office/drawing/2014/main" id="{BDA10DB6-1753-4AED-9FFE-E02487B6C0E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818748" y="3630025"/>
                <a:ext cx="383900" cy="383901"/>
              </a:xfrm>
              <a:prstGeom prst="rect">
                <a:avLst/>
              </a:prstGeom>
            </p:spPr>
          </p:pic>
        </p:grpSp>
        <p:grpSp>
          <p:nvGrpSpPr>
            <p:cNvPr id="154" name="!! Partner microsoft">
              <a:extLst>
                <a:ext uri="{FF2B5EF4-FFF2-40B4-BE49-F238E27FC236}">
                  <a16:creationId xmlns:a16="http://schemas.microsoft.com/office/drawing/2014/main" id="{A50DE680-5D0E-4B1F-A359-3026DE39072F}"/>
                </a:ext>
              </a:extLst>
            </p:cNvPr>
            <p:cNvGrpSpPr/>
            <p:nvPr/>
          </p:nvGrpSpPr>
          <p:grpSpPr>
            <a:xfrm>
              <a:off x="8387146" y="5324475"/>
              <a:ext cx="392984" cy="392982"/>
              <a:chOff x="10983594" y="5091201"/>
              <a:chExt cx="580030" cy="580028"/>
            </a:xfrm>
          </p:grpSpPr>
          <p:sp>
            <p:nvSpPr>
              <p:cNvPr id="155" name="Oval 154">
                <a:extLst>
                  <a:ext uri="{FF2B5EF4-FFF2-40B4-BE49-F238E27FC236}">
                    <a16:creationId xmlns:a16="http://schemas.microsoft.com/office/drawing/2014/main" id="{E4EB4D5B-F106-450B-B5B4-679A0CC31024}"/>
                  </a:ext>
                </a:extLst>
              </p:cNvPr>
              <p:cNvSpPr/>
              <p:nvPr/>
            </p:nvSpPr>
            <p:spPr bwMode="auto">
              <a:xfrm>
                <a:off x="10983594" y="5091201"/>
                <a:ext cx="580030" cy="580028"/>
              </a:xfrm>
              <a:prstGeom prst="ellipse">
                <a:avLst/>
              </a:prstGeom>
              <a:solidFill>
                <a:srgbClr val="FFFFFF"/>
              </a:solidFill>
              <a:ln w="9525" cap="flat" cmpd="sng" algn="ctr">
                <a:noFill/>
                <a:prstDash val="solid"/>
                <a:headEnd type="none" w="med" len="med"/>
                <a:tailEnd type="none" w="med" len="med"/>
              </a:ln>
              <a:effectLst>
                <a:outerShdw blurRad="190500" dist="76200" dir="2400000" algn="ctr" rotWithShape="0">
                  <a:prstClr val="black">
                    <a:alpha val="30000"/>
                  </a:prstClr>
                </a:outerShdw>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cs typeface="Segoe UI" pitchFamily="34" charset="0"/>
                </a:endParaRPr>
              </a:p>
            </p:txBody>
          </p:sp>
          <p:pic>
            <p:nvPicPr>
              <p:cNvPr id="156" name="Picture 155">
                <a:extLst>
                  <a:ext uri="{FF2B5EF4-FFF2-40B4-BE49-F238E27FC236}">
                    <a16:creationId xmlns:a16="http://schemas.microsoft.com/office/drawing/2014/main" id="{CD1A9219-139B-457C-B1E3-50B2CDFAA189}"/>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11126934" y="5234540"/>
                <a:ext cx="293351" cy="293351"/>
              </a:xfrm>
              <a:prstGeom prst="rect">
                <a:avLst/>
              </a:prstGeom>
              <a:solidFill>
                <a:srgbClr val="E6E6E6"/>
              </a:solidFill>
            </p:spPr>
          </p:pic>
        </p:grpSp>
      </p:grpSp>
      <p:cxnSp>
        <p:nvCxnSpPr>
          <p:cNvPr id="172" name="Straight Connector 171">
            <a:extLst>
              <a:ext uri="{FF2B5EF4-FFF2-40B4-BE49-F238E27FC236}">
                <a16:creationId xmlns:a16="http://schemas.microsoft.com/office/drawing/2014/main" id="{251FBC24-650C-46EF-B3F5-40B8853CA55D}"/>
              </a:ext>
              <a:ext uri="{C183D7F6-B498-43B3-948B-1728B52AA6E4}">
                <adec:decorative xmlns:adec="http://schemas.microsoft.com/office/drawing/2017/decorative" val="1"/>
              </a:ext>
            </a:extLst>
          </p:cNvPr>
          <p:cNvCxnSpPr>
            <a:cxnSpLocks/>
          </p:cNvCxnSpPr>
          <p:nvPr/>
        </p:nvCxnSpPr>
        <p:spPr>
          <a:xfrm>
            <a:off x="7768560" y="4879649"/>
            <a:ext cx="3954540" cy="0"/>
          </a:xfrm>
          <a:prstGeom prst="line">
            <a:avLst/>
          </a:prstGeom>
          <a:ln w="190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1EE9EABD-C40A-482E-9029-49A4BD64DC60}"/>
              </a:ext>
              <a:ext uri="{C183D7F6-B498-43B3-948B-1728B52AA6E4}">
                <adec:decorative xmlns:adec="http://schemas.microsoft.com/office/drawing/2017/decorative" val="1"/>
              </a:ext>
            </a:extLst>
          </p:cNvPr>
          <p:cNvCxnSpPr>
            <a:cxnSpLocks/>
          </p:cNvCxnSpPr>
          <p:nvPr/>
        </p:nvCxnSpPr>
        <p:spPr>
          <a:xfrm>
            <a:off x="5533604" y="4879649"/>
            <a:ext cx="1948872" cy="0"/>
          </a:xfrm>
          <a:prstGeom prst="line">
            <a:avLst/>
          </a:prstGeom>
          <a:ln w="190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E74D6B83-C991-440F-A47F-68AFDA7D7497}"/>
              </a:ext>
              <a:ext uri="{C183D7F6-B498-43B3-948B-1728B52AA6E4}">
                <adec:decorative xmlns:adec="http://schemas.microsoft.com/office/drawing/2017/decorative" val="1"/>
              </a:ext>
            </a:extLst>
          </p:cNvPr>
          <p:cNvCxnSpPr>
            <a:cxnSpLocks/>
          </p:cNvCxnSpPr>
          <p:nvPr/>
        </p:nvCxnSpPr>
        <p:spPr>
          <a:xfrm>
            <a:off x="3325824" y="4879649"/>
            <a:ext cx="1948872" cy="0"/>
          </a:xfrm>
          <a:prstGeom prst="line">
            <a:avLst/>
          </a:prstGeom>
          <a:ln w="190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84" name="Picture 83">
            <a:extLst>
              <a:ext uri="{FF2B5EF4-FFF2-40B4-BE49-F238E27FC236}">
                <a16:creationId xmlns:a16="http://schemas.microsoft.com/office/drawing/2014/main" id="{E248EC81-A4DF-4E4D-8170-2F748461A895}"/>
              </a:ext>
              <a:ext uri="{C183D7F6-B498-43B3-948B-1728B52AA6E4}">
                <adec:decorative xmlns:adec="http://schemas.microsoft.com/office/drawing/2017/decorative" val="1"/>
              </a:ext>
            </a:extLst>
          </p:cNvPr>
          <p:cNvPicPr>
            <a:picLocks noChangeAspect="1"/>
          </p:cNvPicPr>
          <p:nvPr/>
        </p:nvPicPr>
        <p:blipFill>
          <a:blip r:embed="rId11">
            <a:clrChange>
              <a:clrFrom>
                <a:srgbClr val="F2F2F2"/>
              </a:clrFrom>
              <a:clrTo>
                <a:srgbClr val="F2F2F2">
                  <a:alpha val="0"/>
                </a:srgbClr>
              </a:clrTo>
            </a:clrChange>
          </a:blip>
          <a:stretch>
            <a:fillRect/>
          </a:stretch>
        </p:blipFill>
        <p:spPr>
          <a:xfrm>
            <a:off x="5753422" y="5983027"/>
            <a:ext cx="457042" cy="457042"/>
          </a:xfrm>
          <a:prstGeom prst="rect">
            <a:avLst/>
          </a:prstGeom>
        </p:spPr>
      </p:pic>
      <p:sp>
        <p:nvSpPr>
          <p:cNvPr id="2" name="Rectangle 1">
            <a:extLst>
              <a:ext uri="{FF2B5EF4-FFF2-40B4-BE49-F238E27FC236}">
                <a16:creationId xmlns:a16="http://schemas.microsoft.com/office/drawing/2014/main" id="{4970EB6D-FAEE-429D-8B68-2E09B7F0CD7C}"/>
              </a:ext>
            </a:extLst>
          </p:cNvPr>
          <p:cNvSpPr/>
          <p:nvPr/>
        </p:nvSpPr>
        <p:spPr>
          <a:xfrm>
            <a:off x="7768560" y="4552624"/>
            <a:ext cx="3954540" cy="253450"/>
          </a:xfrm>
          <a:prstGeom prst="rect">
            <a:avLst/>
          </a:prstGeom>
          <a:ln>
            <a:noFill/>
          </a:ln>
        </p:spPr>
        <p:txBody>
          <a:bodyPr wrap="square">
            <a:spAutoFit/>
          </a:bodyPr>
          <a:lstStyle/>
          <a:p>
            <a:pPr algn="ctr" defTabSz="914102" fontAlgn="base">
              <a:lnSpc>
                <a:spcPct val="90000"/>
              </a:lnSpc>
              <a:spcBef>
                <a:spcPct val="0"/>
              </a:spcBef>
              <a:spcAft>
                <a:spcPts val="294"/>
              </a:spcAft>
            </a:pPr>
            <a:r>
              <a:rPr lang="en-US" sz="1176">
                <a:solidFill>
                  <a:srgbClr val="282828"/>
                </a:solidFill>
                <a:latin typeface="Segoe UI Semibold"/>
                <a:cs typeface="Segoe UI" pitchFamily="34" charset="0"/>
              </a:rPr>
              <a:t>Azure AD External Identities (includes Azure AD B2C) </a:t>
            </a:r>
          </a:p>
        </p:txBody>
      </p:sp>
      <p:cxnSp>
        <p:nvCxnSpPr>
          <p:cNvPr id="9" name="Straight Connector 8">
            <a:extLst>
              <a:ext uri="{FF2B5EF4-FFF2-40B4-BE49-F238E27FC236}">
                <a16:creationId xmlns:a16="http://schemas.microsoft.com/office/drawing/2014/main" id="{9CB707D0-B408-4685-8B65-F4C9F8D31D1F}"/>
              </a:ext>
            </a:extLst>
          </p:cNvPr>
          <p:cNvCxnSpPr>
            <a:cxnSpLocks/>
          </p:cNvCxnSpPr>
          <p:nvPr/>
        </p:nvCxnSpPr>
        <p:spPr>
          <a:xfrm>
            <a:off x="1706566" y="4879649"/>
            <a:ext cx="1123490" cy="0"/>
          </a:xfrm>
          <a:prstGeom prst="line">
            <a:avLst/>
          </a:prstGeom>
          <a:ln w="19050">
            <a:solidFill>
              <a:schemeClr val="accent3">
                <a:alpha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3B14F390-A2B1-4445-B081-A601F145B337}"/>
              </a:ext>
            </a:extLst>
          </p:cNvPr>
          <p:cNvSpPr txBox="1"/>
          <p:nvPr/>
        </p:nvSpPr>
        <p:spPr>
          <a:xfrm>
            <a:off x="1026099" y="4637000"/>
            <a:ext cx="1071155" cy="434486"/>
          </a:xfrm>
          <a:prstGeom prst="rect">
            <a:avLst/>
          </a:prstGeom>
          <a:solidFill>
            <a:schemeClr val="bg1"/>
          </a:solidFill>
        </p:spPr>
        <p:txBody>
          <a:bodyPr wrap="square" lIns="0" tIns="0" rIns="0" bIns="0" rtlCol="0" anchor="ctr" anchorCtr="0">
            <a:spAutoFit/>
          </a:bodyPr>
          <a:lstStyle/>
          <a:p>
            <a:pPr defTabSz="914314">
              <a:lnSpc>
                <a:spcPct val="90000"/>
              </a:lnSpc>
              <a:spcAft>
                <a:spcPts val="588"/>
              </a:spcAft>
            </a:pPr>
            <a:r>
              <a:rPr lang="en-US" sz="1568">
                <a:gradFill>
                  <a:gsLst>
                    <a:gs pos="2917">
                      <a:srgbClr val="282828"/>
                    </a:gs>
                    <a:gs pos="30000">
                      <a:srgbClr val="282828"/>
                    </a:gs>
                  </a:gsLst>
                  <a:lin ang="5400000" scaled="0"/>
                </a:gradFill>
                <a:latin typeface="Segoe UI Semibold"/>
              </a:rPr>
              <a:t>Supported identities</a:t>
            </a:r>
          </a:p>
        </p:txBody>
      </p:sp>
      <p:cxnSp>
        <p:nvCxnSpPr>
          <p:cNvPr id="13" name="Straight Connector 12">
            <a:extLst>
              <a:ext uri="{FF2B5EF4-FFF2-40B4-BE49-F238E27FC236}">
                <a16:creationId xmlns:a16="http://schemas.microsoft.com/office/drawing/2014/main" id="{49FE5D8A-F57E-4A95-8EC5-A2880E1FE979}"/>
              </a:ext>
            </a:extLst>
          </p:cNvPr>
          <p:cNvCxnSpPr>
            <a:cxnSpLocks/>
          </p:cNvCxnSpPr>
          <p:nvPr/>
        </p:nvCxnSpPr>
        <p:spPr>
          <a:xfrm>
            <a:off x="1774768" y="6188214"/>
            <a:ext cx="1123490" cy="0"/>
          </a:xfrm>
          <a:prstGeom prst="line">
            <a:avLst/>
          </a:prstGeom>
          <a:ln w="19050">
            <a:solidFill>
              <a:schemeClr val="accent3">
                <a:alpha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44611F9A-9606-4332-9543-2A8BFFDAE6A0}"/>
              </a:ext>
            </a:extLst>
          </p:cNvPr>
          <p:cNvSpPr txBox="1"/>
          <p:nvPr/>
        </p:nvSpPr>
        <p:spPr>
          <a:xfrm>
            <a:off x="1094301" y="5960144"/>
            <a:ext cx="1071155" cy="434486"/>
          </a:xfrm>
          <a:prstGeom prst="rect">
            <a:avLst/>
          </a:prstGeom>
          <a:solidFill>
            <a:schemeClr val="bg1"/>
          </a:solidFill>
        </p:spPr>
        <p:txBody>
          <a:bodyPr wrap="square" lIns="0" tIns="0" rIns="0" bIns="0" rtlCol="0" anchor="ctr" anchorCtr="0">
            <a:spAutoFit/>
          </a:bodyPr>
          <a:lstStyle/>
          <a:p>
            <a:pPr defTabSz="914314">
              <a:lnSpc>
                <a:spcPct val="90000"/>
              </a:lnSpc>
              <a:spcAft>
                <a:spcPts val="588"/>
              </a:spcAft>
            </a:pPr>
            <a:r>
              <a:rPr lang="en-US" sz="1568">
                <a:gradFill>
                  <a:gsLst>
                    <a:gs pos="2917">
                      <a:srgbClr val="282828"/>
                    </a:gs>
                    <a:gs pos="30000">
                      <a:srgbClr val="282828"/>
                    </a:gs>
                  </a:gsLst>
                  <a:lin ang="5400000" scaled="0"/>
                </a:gradFill>
                <a:latin typeface="Segoe UI Semibold"/>
              </a:rPr>
              <a:t>Industry standards</a:t>
            </a:r>
          </a:p>
        </p:txBody>
      </p:sp>
      <p:grpSp>
        <p:nvGrpSpPr>
          <p:cNvPr id="15" name="Group 14">
            <a:extLst>
              <a:ext uri="{FF2B5EF4-FFF2-40B4-BE49-F238E27FC236}">
                <a16:creationId xmlns:a16="http://schemas.microsoft.com/office/drawing/2014/main" id="{6416AF73-835A-40F0-902C-A600BD013554}"/>
              </a:ext>
            </a:extLst>
          </p:cNvPr>
          <p:cNvGrpSpPr/>
          <p:nvPr/>
        </p:nvGrpSpPr>
        <p:grpSpPr>
          <a:xfrm>
            <a:off x="2791081" y="4768847"/>
            <a:ext cx="218259" cy="218259"/>
            <a:chOff x="-932343" y="4833531"/>
            <a:chExt cx="222636" cy="222636"/>
          </a:xfrm>
        </p:grpSpPr>
        <p:sp>
          <p:nvSpPr>
            <p:cNvPr id="6" name="Oval 5">
              <a:extLst>
                <a:ext uri="{FF2B5EF4-FFF2-40B4-BE49-F238E27FC236}">
                  <a16:creationId xmlns:a16="http://schemas.microsoft.com/office/drawing/2014/main" id="{470B212E-3A30-4127-8AA0-E9E3F606DA08}"/>
                </a:ext>
              </a:extLst>
            </p:cNvPr>
            <p:cNvSpPr/>
            <p:nvPr/>
          </p:nvSpPr>
          <p:spPr bwMode="auto">
            <a:xfrm>
              <a:off x="-932343" y="4833531"/>
              <a:ext cx="222636" cy="222636"/>
            </a:xfrm>
            <a:prstGeom prst="ellipse">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cs typeface="Segoe UI" pitchFamily="34" charset="0"/>
              </a:endParaRPr>
            </a:p>
          </p:txBody>
        </p:sp>
        <p:sp>
          <p:nvSpPr>
            <p:cNvPr id="7" name="Oval 6">
              <a:extLst>
                <a:ext uri="{FF2B5EF4-FFF2-40B4-BE49-F238E27FC236}">
                  <a16:creationId xmlns:a16="http://schemas.microsoft.com/office/drawing/2014/main" id="{61517CA4-4FB1-433C-A96A-ACD14C8B7052}"/>
                </a:ext>
              </a:extLst>
            </p:cNvPr>
            <p:cNvSpPr/>
            <p:nvPr/>
          </p:nvSpPr>
          <p:spPr bwMode="auto">
            <a:xfrm>
              <a:off x="-892586" y="4873288"/>
              <a:ext cx="143122" cy="143122"/>
            </a:xfrm>
            <a:prstGeom prst="ellipse">
              <a:avLst/>
            </a:prstGeom>
            <a:solidFill>
              <a:schemeClr val="bg1"/>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cs typeface="Segoe UI" pitchFamily="34" charset="0"/>
              </a:endParaRPr>
            </a:p>
          </p:txBody>
        </p:sp>
      </p:grpSp>
      <p:grpSp>
        <p:nvGrpSpPr>
          <p:cNvPr id="16" name="Group 15">
            <a:extLst>
              <a:ext uri="{FF2B5EF4-FFF2-40B4-BE49-F238E27FC236}">
                <a16:creationId xmlns:a16="http://schemas.microsoft.com/office/drawing/2014/main" id="{D10395B1-7951-4ACC-A20D-04DDE3ACA3AE}"/>
              </a:ext>
            </a:extLst>
          </p:cNvPr>
          <p:cNvGrpSpPr/>
          <p:nvPr/>
        </p:nvGrpSpPr>
        <p:grpSpPr>
          <a:xfrm>
            <a:off x="2809640" y="6102111"/>
            <a:ext cx="218259" cy="218259"/>
            <a:chOff x="-932343" y="4833531"/>
            <a:chExt cx="222636" cy="222636"/>
          </a:xfrm>
        </p:grpSpPr>
        <p:sp>
          <p:nvSpPr>
            <p:cNvPr id="129" name="Oval 128">
              <a:extLst>
                <a:ext uri="{FF2B5EF4-FFF2-40B4-BE49-F238E27FC236}">
                  <a16:creationId xmlns:a16="http://schemas.microsoft.com/office/drawing/2014/main" id="{127BC625-EC79-4859-8C62-C29AF0BE1F85}"/>
                </a:ext>
              </a:extLst>
            </p:cNvPr>
            <p:cNvSpPr/>
            <p:nvPr/>
          </p:nvSpPr>
          <p:spPr bwMode="auto">
            <a:xfrm>
              <a:off x="-932343" y="4833531"/>
              <a:ext cx="222636" cy="222636"/>
            </a:xfrm>
            <a:prstGeom prst="ellipse">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cs typeface="Segoe UI" pitchFamily="34" charset="0"/>
              </a:endParaRPr>
            </a:p>
          </p:txBody>
        </p:sp>
        <p:sp>
          <p:nvSpPr>
            <p:cNvPr id="130" name="Oval 129">
              <a:extLst>
                <a:ext uri="{FF2B5EF4-FFF2-40B4-BE49-F238E27FC236}">
                  <a16:creationId xmlns:a16="http://schemas.microsoft.com/office/drawing/2014/main" id="{435C786F-017B-41C7-9FC4-A16E9CD9A80B}"/>
                </a:ext>
              </a:extLst>
            </p:cNvPr>
            <p:cNvSpPr/>
            <p:nvPr/>
          </p:nvSpPr>
          <p:spPr bwMode="auto">
            <a:xfrm>
              <a:off x="-892586" y="4873288"/>
              <a:ext cx="143122" cy="143122"/>
            </a:xfrm>
            <a:prstGeom prst="ellipse">
              <a:avLst/>
            </a:prstGeom>
            <a:solidFill>
              <a:schemeClr val="bg1"/>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cs typeface="Segoe UI" pitchFamily="34" charset="0"/>
              </a:endParaRPr>
            </a:p>
          </p:txBody>
        </p:sp>
      </p:grpSp>
      <p:sp>
        <p:nvSpPr>
          <p:cNvPr id="132" name="Oval 131">
            <a:extLst>
              <a:ext uri="{FF2B5EF4-FFF2-40B4-BE49-F238E27FC236}">
                <a16:creationId xmlns:a16="http://schemas.microsoft.com/office/drawing/2014/main" id="{3898E042-EF87-41B6-8D30-B227C5ACA38B}"/>
              </a:ext>
            </a:extLst>
          </p:cNvPr>
          <p:cNvSpPr/>
          <p:nvPr/>
        </p:nvSpPr>
        <p:spPr bwMode="auto">
          <a:xfrm>
            <a:off x="422611" y="4612708"/>
            <a:ext cx="448559" cy="448559"/>
          </a:xfrm>
          <a:prstGeom prst="ellipse">
            <a:avLst/>
          </a:prstGeom>
          <a:noFill/>
          <a:ln w="190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14"/>
            <a:endParaRPr lang="en-US" err="1">
              <a:solidFill>
                <a:srgbClr val="282828"/>
              </a:solidFill>
              <a:latin typeface="Segoe UI"/>
            </a:endParaRPr>
          </a:p>
        </p:txBody>
      </p:sp>
      <p:sp>
        <p:nvSpPr>
          <p:cNvPr id="135" name="Oval 134">
            <a:extLst>
              <a:ext uri="{FF2B5EF4-FFF2-40B4-BE49-F238E27FC236}">
                <a16:creationId xmlns:a16="http://schemas.microsoft.com/office/drawing/2014/main" id="{37E39418-E8DA-4EF0-BCCA-0728D5C447D0}"/>
              </a:ext>
            </a:extLst>
          </p:cNvPr>
          <p:cNvSpPr/>
          <p:nvPr/>
        </p:nvSpPr>
        <p:spPr bwMode="auto">
          <a:xfrm>
            <a:off x="422611" y="5983027"/>
            <a:ext cx="448559" cy="448559"/>
          </a:xfrm>
          <a:prstGeom prst="ellipse">
            <a:avLst/>
          </a:prstGeom>
          <a:noFill/>
          <a:ln w="190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14"/>
            <a:endParaRPr lang="en-US" err="1">
              <a:solidFill>
                <a:srgbClr val="282828"/>
              </a:solidFill>
              <a:latin typeface="Segoe UI"/>
            </a:endParaRPr>
          </a:p>
        </p:txBody>
      </p:sp>
      <p:sp>
        <p:nvSpPr>
          <p:cNvPr id="21" name="arrow_6" title="Icon of two arrows pointing in opposite direction of each other">
            <a:extLst>
              <a:ext uri="{FF2B5EF4-FFF2-40B4-BE49-F238E27FC236}">
                <a16:creationId xmlns:a16="http://schemas.microsoft.com/office/drawing/2014/main" id="{562ED931-77B7-4EED-9E64-EC0613CDF813}"/>
              </a:ext>
            </a:extLst>
          </p:cNvPr>
          <p:cNvSpPr>
            <a:spLocks noChangeAspect="1" noEditPoints="1"/>
          </p:cNvSpPr>
          <p:nvPr/>
        </p:nvSpPr>
        <p:spPr bwMode="auto">
          <a:xfrm>
            <a:off x="527605" y="6093703"/>
            <a:ext cx="246579" cy="231598"/>
          </a:xfrm>
          <a:custGeom>
            <a:avLst/>
            <a:gdLst>
              <a:gd name="T0" fmla="*/ 162 w 214"/>
              <a:gd name="T1" fmla="*/ 0 h 201"/>
              <a:gd name="T2" fmla="*/ 214 w 214"/>
              <a:gd name="T3" fmla="*/ 53 h 201"/>
              <a:gd name="T4" fmla="*/ 162 w 214"/>
              <a:gd name="T5" fmla="*/ 105 h 201"/>
              <a:gd name="T6" fmla="*/ 214 w 214"/>
              <a:gd name="T7" fmla="*/ 53 h 201"/>
              <a:gd name="T8" fmla="*/ 0 w 214"/>
              <a:gd name="T9" fmla="*/ 53 h 201"/>
              <a:gd name="T10" fmla="*/ 52 w 214"/>
              <a:gd name="T11" fmla="*/ 96 h 201"/>
              <a:gd name="T12" fmla="*/ 0 w 214"/>
              <a:gd name="T13" fmla="*/ 148 h 201"/>
              <a:gd name="T14" fmla="*/ 52 w 214"/>
              <a:gd name="T15" fmla="*/ 201 h 201"/>
              <a:gd name="T16" fmla="*/ 0 w 214"/>
              <a:gd name="T17" fmla="*/ 148 h 201"/>
              <a:gd name="T18" fmla="*/ 214 w 214"/>
              <a:gd name="T19" fmla="*/ 148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4" h="201">
                <a:moveTo>
                  <a:pt x="162" y="0"/>
                </a:moveTo>
                <a:lnTo>
                  <a:pt x="214" y="53"/>
                </a:lnTo>
                <a:lnTo>
                  <a:pt x="162" y="105"/>
                </a:lnTo>
                <a:moveTo>
                  <a:pt x="214" y="53"/>
                </a:moveTo>
                <a:lnTo>
                  <a:pt x="0" y="53"/>
                </a:lnTo>
                <a:moveTo>
                  <a:pt x="52" y="96"/>
                </a:moveTo>
                <a:lnTo>
                  <a:pt x="0" y="148"/>
                </a:lnTo>
                <a:lnTo>
                  <a:pt x="52" y="201"/>
                </a:lnTo>
                <a:moveTo>
                  <a:pt x="0" y="148"/>
                </a:moveTo>
                <a:lnTo>
                  <a:pt x="214" y="148"/>
                </a:lnTo>
              </a:path>
            </a:pathLst>
          </a:custGeom>
          <a:ln w="19050">
            <a:headEnd/>
            <a:tailEnd/>
          </a:ln>
        </p:spPr>
        <p:style>
          <a:lnRef idx="1">
            <a:schemeClr val="accent1"/>
          </a:lnRef>
          <a:fillRef idx="0">
            <a:schemeClr val="accent1"/>
          </a:fillRef>
          <a:effectRef idx="0">
            <a:schemeClr val="accent1"/>
          </a:effectRef>
          <a:fontRef idx="minor">
            <a:schemeClr val="tx1"/>
          </a:fontRef>
        </p:style>
        <p:txBody>
          <a:bodyPr vert="horz" wrap="square" lIns="89630" tIns="44814" rIns="89630" bIns="44814" numCol="1" anchor="t" anchorCtr="0" compatLnSpc="1">
            <a:prstTxWarp prst="textNoShape">
              <a:avLst/>
            </a:prstTxWarp>
          </a:bodyPr>
          <a:lstStyle/>
          <a:p>
            <a:pPr defTabSz="914139"/>
            <a:endParaRPr lang="en-US" sz="882">
              <a:gradFill>
                <a:gsLst>
                  <a:gs pos="0">
                    <a:srgbClr val="505050"/>
                  </a:gs>
                  <a:gs pos="100000">
                    <a:srgbClr val="505050"/>
                  </a:gs>
                </a:gsLst>
                <a:lin ang="5400000" scaled="1"/>
              </a:gradFill>
              <a:latin typeface="Segoe UI"/>
            </a:endParaRPr>
          </a:p>
        </p:txBody>
      </p:sp>
      <p:sp>
        <p:nvSpPr>
          <p:cNvPr id="24" name="people_12" title="Icon of three people">
            <a:extLst>
              <a:ext uri="{FF2B5EF4-FFF2-40B4-BE49-F238E27FC236}">
                <a16:creationId xmlns:a16="http://schemas.microsoft.com/office/drawing/2014/main" id="{C70E54CF-19E1-45EC-BEA9-6FF63D37E7A1}"/>
              </a:ext>
            </a:extLst>
          </p:cNvPr>
          <p:cNvSpPr>
            <a:spLocks noChangeAspect="1" noEditPoints="1"/>
          </p:cNvSpPr>
          <p:nvPr/>
        </p:nvSpPr>
        <p:spPr bwMode="auto">
          <a:xfrm>
            <a:off x="511966" y="4726009"/>
            <a:ext cx="289340" cy="246858"/>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ln w="19050">
            <a:headEnd/>
            <a:tailEnd/>
          </a:ln>
        </p:spPr>
        <p:style>
          <a:lnRef idx="1">
            <a:schemeClr val="accent1"/>
          </a:lnRef>
          <a:fillRef idx="0">
            <a:schemeClr val="accent1"/>
          </a:fillRef>
          <a:effectRef idx="0">
            <a:schemeClr val="accent1"/>
          </a:effectRef>
          <a:fontRef idx="minor">
            <a:schemeClr val="tx1"/>
          </a:fontRef>
        </p:style>
        <p:txBody>
          <a:bodyPr vert="horz" wrap="square" lIns="89630" tIns="44814" rIns="89630" bIns="44814" numCol="1" anchor="t" anchorCtr="0" compatLnSpc="1">
            <a:prstTxWarp prst="textNoShape">
              <a:avLst/>
            </a:prstTxWarp>
          </a:bodyPr>
          <a:lstStyle/>
          <a:p>
            <a:pPr defTabSz="914139"/>
            <a:endParaRPr lang="en-US">
              <a:solidFill>
                <a:srgbClr val="282828"/>
              </a:solidFill>
              <a:latin typeface="Segoe UI"/>
            </a:endParaRPr>
          </a:p>
        </p:txBody>
      </p:sp>
    </p:spTree>
    <p:extLst>
      <p:ext uri="{BB962C8B-B14F-4D97-AF65-F5344CB8AC3E}">
        <p14:creationId xmlns:p14="http://schemas.microsoft.com/office/powerpoint/2010/main" val="13453715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1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1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1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8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9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80"/>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0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04"/>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06"/>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0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99"/>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97"/>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98"/>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00"/>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01"/>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4"/>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22"/>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117"/>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118"/>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119"/>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95"/>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115"/>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123"/>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172"/>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173"/>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174"/>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2"/>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9"/>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11"/>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15"/>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132"/>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24"/>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grpId="0" nodeType="clickEffect">
                                  <p:stCondLst>
                                    <p:cond delay="0"/>
                                  </p:stCondLst>
                                  <p:childTnLst>
                                    <p:set>
                                      <p:cBhvr>
                                        <p:cTn id="100" dur="1" fill="hold">
                                          <p:stCondLst>
                                            <p:cond delay="0"/>
                                          </p:stCondLst>
                                        </p:cTn>
                                        <p:tgtEl>
                                          <p:spTgt spid="12"/>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157"/>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10"/>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1026"/>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5"/>
                                        </p:tgtEl>
                                        <p:attrNameLst>
                                          <p:attrName>style.visibility</p:attrName>
                                        </p:attrNameLst>
                                      </p:cBhvr>
                                      <p:to>
                                        <p:strVal val="visible"/>
                                      </p:to>
                                    </p:set>
                                  </p:childTnLst>
                                </p:cTn>
                              </p:par>
                              <p:par>
                                <p:cTn id="109" presetID="1" presetClass="entr" presetSubtype="0" fill="hold" nodeType="withEffect">
                                  <p:stCondLst>
                                    <p:cond delay="0"/>
                                  </p:stCondLst>
                                  <p:childTnLst>
                                    <p:set>
                                      <p:cBhvr>
                                        <p:cTn id="110" dur="1" fill="hold">
                                          <p:stCondLst>
                                            <p:cond delay="0"/>
                                          </p:stCondLst>
                                        </p:cTn>
                                        <p:tgtEl>
                                          <p:spTgt spid="84"/>
                                        </p:tgtEl>
                                        <p:attrNameLst>
                                          <p:attrName>style.visibility</p:attrName>
                                        </p:attrNameLst>
                                      </p:cBhvr>
                                      <p:to>
                                        <p:strVal val="visible"/>
                                      </p:to>
                                    </p:set>
                                  </p:childTnLst>
                                </p:cTn>
                              </p:par>
                              <p:par>
                                <p:cTn id="111" presetID="1" presetClass="entr" presetSubtype="0" fill="hold" nodeType="withEffect">
                                  <p:stCondLst>
                                    <p:cond delay="0"/>
                                  </p:stCondLst>
                                  <p:childTnLst>
                                    <p:set>
                                      <p:cBhvr>
                                        <p:cTn id="112" dur="1" fill="hold">
                                          <p:stCondLst>
                                            <p:cond delay="0"/>
                                          </p:stCondLst>
                                        </p:cTn>
                                        <p:tgtEl>
                                          <p:spTgt spid="13"/>
                                        </p:tgtEl>
                                        <p:attrNameLst>
                                          <p:attrName>style.visibility</p:attrName>
                                        </p:attrNameLst>
                                      </p:cBhvr>
                                      <p:to>
                                        <p:strVal val="visible"/>
                                      </p:to>
                                    </p:set>
                                  </p:childTnLst>
                                </p:cTn>
                              </p:par>
                              <p:par>
                                <p:cTn id="113" presetID="1" presetClass="entr" presetSubtype="0" fill="hold" grpId="0" nodeType="withEffect">
                                  <p:stCondLst>
                                    <p:cond delay="0"/>
                                  </p:stCondLst>
                                  <p:childTnLst>
                                    <p:set>
                                      <p:cBhvr>
                                        <p:cTn id="114" dur="1" fill="hold">
                                          <p:stCondLst>
                                            <p:cond delay="0"/>
                                          </p:stCondLst>
                                        </p:cTn>
                                        <p:tgtEl>
                                          <p:spTgt spid="14"/>
                                        </p:tgtEl>
                                        <p:attrNameLst>
                                          <p:attrName>style.visibility</p:attrName>
                                        </p:attrNameLst>
                                      </p:cBhvr>
                                      <p:to>
                                        <p:strVal val="visible"/>
                                      </p:to>
                                    </p:set>
                                  </p:childTnLst>
                                </p:cTn>
                              </p:par>
                              <p:par>
                                <p:cTn id="115" presetID="1" presetClass="entr" presetSubtype="0" fill="hold" nodeType="withEffect">
                                  <p:stCondLst>
                                    <p:cond delay="0"/>
                                  </p:stCondLst>
                                  <p:childTnLst>
                                    <p:set>
                                      <p:cBhvr>
                                        <p:cTn id="116" dur="1" fill="hold">
                                          <p:stCondLst>
                                            <p:cond delay="0"/>
                                          </p:stCondLst>
                                        </p:cTn>
                                        <p:tgtEl>
                                          <p:spTgt spid="16"/>
                                        </p:tgtEl>
                                        <p:attrNameLst>
                                          <p:attrName>style.visibility</p:attrName>
                                        </p:attrNameLst>
                                      </p:cBhvr>
                                      <p:to>
                                        <p:strVal val="visible"/>
                                      </p:to>
                                    </p:set>
                                  </p:childTnLst>
                                </p:cTn>
                              </p:par>
                              <p:par>
                                <p:cTn id="117" presetID="1" presetClass="entr" presetSubtype="0" fill="hold" grpId="0" nodeType="withEffect">
                                  <p:stCondLst>
                                    <p:cond delay="0"/>
                                  </p:stCondLst>
                                  <p:childTnLst>
                                    <p:set>
                                      <p:cBhvr>
                                        <p:cTn id="118" dur="1" fill="hold">
                                          <p:stCondLst>
                                            <p:cond delay="0"/>
                                          </p:stCondLst>
                                        </p:cTn>
                                        <p:tgtEl>
                                          <p:spTgt spid="135"/>
                                        </p:tgtEl>
                                        <p:attrNameLst>
                                          <p:attrName>style.visibility</p:attrName>
                                        </p:attrNameLst>
                                      </p:cBhvr>
                                      <p:to>
                                        <p:strVal val="visible"/>
                                      </p:to>
                                    </p:set>
                                  </p:childTnLst>
                                </p:cTn>
                              </p:par>
                              <p:par>
                                <p:cTn id="119" presetID="1" presetClass="entr" presetSubtype="0" fill="hold" grpId="0" nodeType="withEffect">
                                  <p:stCondLst>
                                    <p:cond delay="0"/>
                                  </p:stCondLst>
                                  <p:childTnLst>
                                    <p:set>
                                      <p:cBhvr>
                                        <p:cTn id="12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4" grpId="0" animBg="1"/>
      <p:bldP spid="105" grpId="0" animBg="1"/>
      <p:bldP spid="39" grpId="0" animBg="1"/>
      <p:bldP spid="111" grpId="0" animBg="1"/>
      <p:bldP spid="99" grpId="0" animBg="1"/>
      <p:bldP spid="110" grpId="0" animBg="1"/>
      <p:bldP spid="112" grpId="0" animBg="1"/>
      <p:bldP spid="113" grpId="0" animBg="1"/>
      <p:bldP spid="89" grpId="0" animBg="1"/>
      <p:bldP spid="91" grpId="0" animBg="1"/>
      <p:bldP spid="98" grpId="0" animBg="1"/>
      <p:bldP spid="100" grpId="0" animBg="1"/>
      <p:bldP spid="101" grpId="0" animBg="1"/>
      <p:bldP spid="104" grpId="0" animBg="1"/>
      <p:bldP spid="106" grpId="0" animBg="1"/>
      <p:bldP spid="107" grpId="0" animBg="1"/>
      <p:bldP spid="23" grpId="0" animBg="1"/>
      <p:bldP spid="94" grpId="0" animBg="1"/>
      <p:bldP spid="41" grpId="0" animBg="1"/>
      <p:bldP spid="78" grpId="0" animBg="1"/>
      <p:bldP spid="92" grpId="0" animBg="1"/>
      <p:bldP spid="117" grpId="0" animBg="1"/>
      <p:bldP spid="118" grpId="0" animBg="1"/>
      <p:bldP spid="119" grpId="0"/>
      <p:bldP spid="2" grpId="0"/>
      <p:bldP spid="11" grpId="0" animBg="1"/>
      <p:bldP spid="14" grpId="0" animBg="1"/>
      <p:bldP spid="132" grpId="0" animBg="1"/>
      <p:bldP spid="135" grpId="0" animBg="1"/>
      <p:bldP spid="21" grpId="0" animBg="1"/>
      <p:bldP spid="2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21F8CB-12F8-4D6B-8334-4C2064F1457A}"/>
              </a:ext>
            </a:extLst>
          </p:cNvPr>
          <p:cNvSpPr>
            <a:spLocks noGrp="1"/>
          </p:cNvSpPr>
          <p:nvPr>
            <p:ph type="title"/>
          </p:nvPr>
        </p:nvSpPr>
        <p:spPr/>
        <p:txBody>
          <a:bodyPr/>
          <a:lstStyle/>
          <a:p>
            <a:r>
              <a:rPr lang="en-US"/>
              <a:t>Microsoft Authentication Libraries (MSAL)</a:t>
            </a:r>
            <a:br>
              <a:rPr lang="en-US"/>
            </a:br>
            <a:endParaRPr lang="en-US" sz="1961" spc="0">
              <a:latin typeface="+mn-lt"/>
              <a:cs typeface="Segoe UI"/>
            </a:endParaRPr>
          </a:p>
        </p:txBody>
      </p:sp>
      <p:sp>
        <p:nvSpPr>
          <p:cNvPr id="31" name="Oval 30">
            <a:extLst>
              <a:ext uri="{FF2B5EF4-FFF2-40B4-BE49-F238E27FC236}">
                <a16:creationId xmlns:a16="http://schemas.microsoft.com/office/drawing/2014/main" id="{E1555974-B136-4142-9BA9-1BC8A10E8885}"/>
              </a:ext>
              <a:ext uri="{C183D7F6-B498-43B3-948B-1728B52AA6E4}">
                <adec:decorative xmlns:adec="http://schemas.microsoft.com/office/drawing/2017/decorative" val="1"/>
              </a:ext>
            </a:extLst>
          </p:cNvPr>
          <p:cNvSpPr/>
          <p:nvPr/>
        </p:nvSpPr>
        <p:spPr bwMode="auto">
          <a:xfrm>
            <a:off x="1032790" y="2149873"/>
            <a:ext cx="1023317" cy="1023318"/>
          </a:xfrm>
          <a:prstGeom prst="ellipse">
            <a:avLst/>
          </a:prstGeom>
          <a:solidFill>
            <a:schemeClr val="bg1"/>
          </a:solidFill>
          <a:ln w="10795" cap="flat" cmpd="sng" algn="ctr">
            <a:noFill/>
            <a:prstDash val="solid"/>
          </a:ln>
          <a:effectLst>
            <a:outerShdw blurRad="254000" dist="50800" dir="2700000" algn="tl" rotWithShape="0">
              <a:prstClr val="black">
                <a:alpha val="25000"/>
              </a:prstClr>
            </a:outerShdw>
          </a:effectLst>
        </p:spPr>
        <p:txBody>
          <a:bodyPr vert="horz" wrap="square" lIns="0" tIns="53747" rIns="0" bIns="53747" numCol="1" rtlCol="0" anchor="ctr" anchorCtr="0" compatLnSpc="1">
            <a:prstTxWarp prst="textNoShape">
              <a:avLst/>
            </a:prstTxWarp>
          </a:bodyPr>
          <a:lstStyle/>
          <a:p>
            <a:pPr algn="ctr" defTabSz="1074317" fontAlgn="base">
              <a:spcBef>
                <a:spcPct val="0"/>
              </a:spcBef>
              <a:spcAft>
                <a:spcPct val="0"/>
              </a:spcAft>
              <a:defRPr/>
            </a:pPr>
            <a:endParaRPr lang="en-US" sz="2307" kern="0" err="1">
              <a:solidFill>
                <a:srgbClr val="3C3C41"/>
              </a:solidFill>
              <a:latin typeface="Segoe UI Semilight"/>
            </a:endParaRPr>
          </a:p>
        </p:txBody>
      </p:sp>
      <p:sp>
        <p:nvSpPr>
          <p:cNvPr id="53" name="Oval 52">
            <a:extLst>
              <a:ext uri="{FF2B5EF4-FFF2-40B4-BE49-F238E27FC236}">
                <a16:creationId xmlns:a16="http://schemas.microsoft.com/office/drawing/2014/main" id="{19CCC36E-A6F6-4719-A172-1FEE43E6480C}"/>
              </a:ext>
              <a:ext uri="{C183D7F6-B498-43B3-948B-1728B52AA6E4}">
                <adec:decorative xmlns:adec="http://schemas.microsoft.com/office/drawing/2017/decorative" val="1"/>
              </a:ext>
            </a:extLst>
          </p:cNvPr>
          <p:cNvSpPr/>
          <p:nvPr/>
        </p:nvSpPr>
        <p:spPr bwMode="auto">
          <a:xfrm>
            <a:off x="3839850" y="2149873"/>
            <a:ext cx="1023317" cy="1023318"/>
          </a:xfrm>
          <a:prstGeom prst="ellipse">
            <a:avLst/>
          </a:prstGeom>
          <a:solidFill>
            <a:schemeClr val="bg1"/>
          </a:solidFill>
          <a:ln w="10795" cap="flat" cmpd="sng" algn="ctr">
            <a:noFill/>
            <a:prstDash val="solid"/>
          </a:ln>
          <a:effectLst>
            <a:outerShdw blurRad="254000" dist="50800" dir="2700000" algn="tl" rotWithShape="0">
              <a:prstClr val="black">
                <a:alpha val="25000"/>
              </a:prstClr>
            </a:outerShdw>
          </a:effectLst>
        </p:spPr>
        <p:txBody>
          <a:bodyPr vert="horz" wrap="square" lIns="0" tIns="53747" rIns="0" bIns="53747" numCol="1" rtlCol="0" anchor="ctr" anchorCtr="0" compatLnSpc="1">
            <a:prstTxWarp prst="textNoShape">
              <a:avLst/>
            </a:prstTxWarp>
          </a:bodyPr>
          <a:lstStyle/>
          <a:p>
            <a:pPr algn="ctr" defTabSz="1074317" fontAlgn="base">
              <a:spcBef>
                <a:spcPct val="0"/>
              </a:spcBef>
              <a:spcAft>
                <a:spcPct val="0"/>
              </a:spcAft>
              <a:defRPr/>
            </a:pPr>
            <a:endParaRPr lang="en-US" sz="2307" kern="0" err="1">
              <a:solidFill>
                <a:srgbClr val="3C3C41"/>
              </a:solidFill>
              <a:latin typeface="Segoe UI Semilight"/>
            </a:endParaRPr>
          </a:p>
        </p:txBody>
      </p:sp>
      <p:sp>
        <p:nvSpPr>
          <p:cNvPr id="54" name="Oval 53">
            <a:extLst>
              <a:ext uri="{FF2B5EF4-FFF2-40B4-BE49-F238E27FC236}">
                <a16:creationId xmlns:a16="http://schemas.microsoft.com/office/drawing/2014/main" id="{0E0DCD7F-AFD5-48E8-8B3B-5655211957E8}"/>
              </a:ext>
              <a:ext uri="{C183D7F6-B498-43B3-948B-1728B52AA6E4}">
                <adec:decorative xmlns:adec="http://schemas.microsoft.com/office/drawing/2017/decorative" val="1"/>
              </a:ext>
            </a:extLst>
          </p:cNvPr>
          <p:cNvSpPr/>
          <p:nvPr/>
        </p:nvSpPr>
        <p:spPr bwMode="auto">
          <a:xfrm>
            <a:off x="6646911" y="2149873"/>
            <a:ext cx="1023317" cy="1023318"/>
          </a:xfrm>
          <a:prstGeom prst="ellipse">
            <a:avLst/>
          </a:prstGeom>
          <a:solidFill>
            <a:schemeClr val="bg1"/>
          </a:solidFill>
          <a:ln w="10795" cap="flat" cmpd="sng" algn="ctr">
            <a:noFill/>
            <a:prstDash val="solid"/>
          </a:ln>
          <a:effectLst>
            <a:outerShdw blurRad="254000" dist="50800" dir="2700000" algn="tl" rotWithShape="0">
              <a:prstClr val="black">
                <a:alpha val="25000"/>
              </a:prstClr>
            </a:outerShdw>
          </a:effectLst>
        </p:spPr>
        <p:txBody>
          <a:bodyPr vert="horz" wrap="square" lIns="0" tIns="53747" rIns="0" bIns="53747" numCol="1" rtlCol="0" anchor="ctr" anchorCtr="0" compatLnSpc="1">
            <a:prstTxWarp prst="textNoShape">
              <a:avLst/>
            </a:prstTxWarp>
          </a:bodyPr>
          <a:lstStyle/>
          <a:p>
            <a:pPr algn="ctr" defTabSz="1074317" fontAlgn="base">
              <a:spcBef>
                <a:spcPct val="0"/>
              </a:spcBef>
              <a:spcAft>
                <a:spcPct val="0"/>
              </a:spcAft>
              <a:defRPr/>
            </a:pPr>
            <a:endParaRPr lang="en-US" sz="2307" kern="0" err="1">
              <a:solidFill>
                <a:srgbClr val="3C3C41"/>
              </a:solidFill>
              <a:latin typeface="Segoe UI Semilight"/>
            </a:endParaRPr>
          </a:p>
        </p:txBody>
      </p:sp>
      <p:sp>
        <p:nvSpPr>
          <p:cNvPr id="55" name="Oval 54">
            <a:extLst>
              <a:ext uri="{FF2B5EF4-FFF2-40B4-BE49-F238E27FC236}">
                <a16:creationId xmlns:a16="http://schemas.microsoft.com/office/drawing/2014/main" id="{EF00B7E1-E0E2-49F6-A900-28F0F9E6F046}"/>
              </a:ext>
              <a:ext uri="{C183D7F6-B498-43B3-948B-1728B52AA6E4}">
                <adec:decorative xmlns:adec="http://schemas.microsoft.com/office/drawing/2017/decorative" val="1"/>
              </a:ext>
            </a:extLst>
          </p:cNvPr>
          <p:cNvSpPr/>
          <p:nvPr/>
        </p:nvSpPr>
        <p:spPr bwMode="auto">
          <a:xfrm>
            <a:off x="9453972" y="2149873"/>
            <a:ext cx="1023317" cy="1023318"/>
          </a:xfrm>
          <a:prstGeom prst="ellipse">
            <a:avLst/>
          </a:prstGeom>
          <a:solidFill>
            <a:schemeClr val="bg1"/>
          </a:solidFill>
          <a:ln w="10795" cap="flat" cmpd="sng" algn="ctr">
            <a:noFill/>
            <a:prstDash val="solid"/>
          </a:ln>
          <a:effectLst>
            <a:outerShdw blurRad="254000" dist="50800" dir="2700000" algn="tl" rotWithShape="0">
              <a:prstClr val="black">
                <a:alpha val="25000"/>
              </a:prstClr>
            </a:outerShdw>
          </a:effectLst>
        </p:spPr>
        <p:txBody>
          <a:bodyPr vert="horz" wrap="square" lIns="0" tIns="53747" rIns="0" bIns="53747" numCol="1" rtlCol="0" anchor="ctr" anchorCtr="0" compatLnSpc="1">
            <a:prstTxWarp prst="textNoShape">
              <a:avLst/>
            </a:prstTxWarp>
          </a:bodyPr>
          <a:lstStyle/>
          <a:p>
            <a:pPr algn="ctr" defTabSz="1074317" fontAlgn="base">
              <a:spcBef>
                <a:spcPct val="0"/>
              </a:spcBef>
              <a:spcAft>
                <a:spcPct val="0"/>
              </a:spcAft>
              <a:defRPr/>
            </a:pPr>
            <a:endParaRPr lang="en-US" sz="2307" kern="0" err="1">
              <a:solidFill>
                <a:srgbClr val="3C3C41"/>
              </a:solidFill>
              <a:latin typeface="Segoe UI Semilight"/>
            </a:endParaRPr>
          </a:p>
        </p:txBody>
      </p:sp>
      <p:sp>
        <p:nvSpPr>
          <p:cNvPr id="56" name="Oval 55">
            <a:extLst>
              <a:ext uri="{FF2B5EF4-FFF2-40B4-BE49-F238E27FC236}">
                <a16:creationId xmlns:a16="http://schemas.microsoft.com/office/drawing/2014/main" id="{CBCE0B8F-E18A-4351-8185-16FBFA28F57B}"/>
              </a:ext>
              <a:ext uri="{C183D7F6-B498-43B3-948B-1728B52AA6E4}">
                <adec:decorative xmlns:adec="http://schemas.microsoft.com/office/drawing/2017/decorative" val="1"/>
              </a:ext>
            </a:extLst>
          </p:cNvPr>
          <p:cNvSpPr/>
          <p:nvPr/>
        </p:nvSpPr>
        <p:spPr bwMode="auto">
          <a:xfrm>
            <a:off x="1013768" y="4175537"/>
            <a:ext cx="1023317" cy="1023318"/>
          </a:xfrm>
          <a:prstGeom prst="ellipse">
            <a:avLst/>
          </a:prstGeom>
          <a:solidFill>
            <a:schemeClr val="bg1"/>
          </a:solidFill>
          <a:ln w="10795" cap="flat" cmpd="sng" algn="ctr">
            <a:noFill/>
            <a:prstDash val="solid"/>
          </a:ln>
          <a:effectLst>
            <a:outerShdw blurRad="254000" dist="50800" dir="2700000" algn="tl" rotWithShape="0">
              <a:prstClr val="black">
                <a:alpha val="25000"/>
              </a:prstClr>
            </a:outerShdw>
          </a:effectLst>
        </p:spPr>
        <p:txBody>
          <a:bodyPr vert="horz" wrap="square" lIns="0" tIns="53747" rIns="0" bIns="53747" numCol="1" rtlCol="0" anchor="ctr" anchorCtr="0" compatLnSpc="1">
            <a:prstTxWarp prst="textNoShape">
              <a:avLst/>
            </a:prstTxWarp>
          </a:bodyPr>
          <a:lstStyle/>
          <a:p>
            <a:pPr algn="ctr" defTabSz="1074317" fontAlgn="base">
              <a:spcBef>
                <a:spcPct val="0"/>
              </a:spcBef>
              <a:spcAft>
                <a:spcPct val="0"/>
              </a:spcAft>
              <a:defRPr/>
            </a:pPr>
            <a:endParaRPr lang="en-US" sz="2307" kern="0" err="1">
              <a:solidFill>
                <a:srgbClr val="3C3C41"/>
              </a:solidFill>
              <a:latin typeface="Segoe UI Semilight"/>
            </a:endParaRPr>
          </a:p>
        </p:txBody>
      </p:sp>
      <p:sp>
        <p:nvSpPr>
          <p:cNvPr id="57" name="Oval 56">
            <a:extLst>
              <a:ext uri="{FF2B5EF4-FFF2-40B4-BE49-F238E27FC236}">
                <a16:creationId xmlns:a16="http://schemas.microsoft.com/office/drawing/2014/main" id="{22BB4203-C26E-49E2-950C-43BA56896500}"/>
              </a:ext>
              <a:ext uri="{C183D7F6-B498-43B3-948B-1728B52AA6E4}">
                <adec:decorative xmlns:adec="http://schemas.microsoft.com/office/drawing/2017/decorative" val="1"/>
              </a:ext>
            </a:extLst>
          </p:cNvPr>
          <p:cNvSpPr/>
          <p:nvPr/>
        </p:nvSpPr>
        <p:spPr bwMode="auto">
          <a:xfrm>
            <a:off x="3818425" y="4175537"/>
            <a:ext cx="1023317" cy="1023318"/>
          </a:xfrm>
          <a:prstGeom prst="ellipse">
            <a:avLst/>
          </a:prstGeom>
          <a:solidFill>
            <a:schemeClr val="bg1"/>
          </a:solidFill>
          <a:ln w="10795" cap="flat" cmpd="sng" algn="ctr">
            <a:noFill/>
            <a:prstDash val="solid"/>
          </a:ln>
          <a:effectLst>
            <a:outerShdw blurRad="254000" dist="50800" dir="2700000" algn="tl" rotWithShape="0">
              <a:prstClr val="black">
                <a:alpha val="25000"/>
              </a:prstClr>
            </a:outerShdw>
          </a:effectLst>
        </p:spPr>
        <p:txBody>
          <a:bodyPr vert="horz" wrap="square" lIns="0" tIns="53747" rIns="0" bIns="53747" numCol="1" rtlCol="0" anchor="ctr" anchorCtr="0" compatLnSpc="1">
            <a:prstTxWarp prst="textNoShape">
              <a:avLst/>
            </a:prstTxWarp>
          </a:bodyPr>
          <a:lstStyle/>
          <a:p>
            <a:pPr algn="ctr" defTabSz="1074317" fontAlgn="base">
              <a:spcBef>
                <a:spcPct val="0"/>
              </a:spcBef>
              <a:spcAft>
                <a:spcPct val="0"/>
              </a:spcAft>
              <a:defRPr/>
            </a:pPr>
            <a:endParaRPr lang="en-US" sz="2307" kern="0" err="1">
              <a:solidFill>
                <a:srgbClr val="3C3C41"/>
              </a:solidFill>
              <a:latin typeface="Segoe UI Semilight"/>
            </a:endParaRPr>
          </a:p>
        </p:txBody>
      </p:sp>
      <p:sp>
        <p:nvSpPr>
          <p:cNvPr id="32" name="TextBox 31">
            <a:extLst>
              <a:ext uri="{FF2B5EF4-FFF2-40B4-BE49-F238E27FC236}">
                <a16:creationId xmlns:a16="http://schemas.microsoft.com/office/drawing/2014/main" id="{9CD727E8-723E-4A7B-A19E-2AA2E2267383}"/>
              </a:ext>
              <a:ext uri="{C183D7F6-B498-43B3-948B-1728B52AA6E4}">
                <adec:decorative xmlns:adec="http://schemas.microsoft.com/office/drawing/2017/decorative" val="1"/>
              </a:ext>
            </a:extLst>
          </p:cNvPr>
          <p:cNvSpPr txBox="1"/>
          <p:nvPr/>
        </p:nvSpPr>
        <p:spPr>
          <a:xfrm>
            <a:off x="9769262" y="3465795"/>
            <a:ext cx="392736" cy="271549"/>
          </a:xfrm>
          <a:prstGeom prst="rect">
            <a:avLst/>
          </a:prstGeom>
          <a:noFill/>
        </p:spPr>
        <p:txBody>
          <a:bodyPr wrap="none" lIns="0" tIns="0" rIns="0" bIns="0" rtlCol="0">
            <a:spAutoFit/>
          </a:bodyPr>
          <a:lstStyle/>
          <a:p>
            <a:pPr algn="ctr" defTabSz="914168">
              <a:lnSpc>
                <a:spcPct val="90000"/>
              </a:lnSpc>
              <a:spcAft>
                <a:spcPts val="588"/>
              </a:spcAft>
              <a:defRPr/>
            </a:pPr>
            <a:r>
              <a:rPr lang="en-US" sz="1961">
                <a:latin typeface="Segoe UI Semibold"/>
              </a:rPr>
              <a:t>iOS</a:t>
            </a:r>
          </a:p>
        </p:txBody>
      </p:sp>
      <p:pic>
        <p:nvPicPr>
          <p:cNvPr id="33" name="Picture 32">
            <a:extLst>
              <a:ext uri="{FF2B5EF4-FFF2-40B4-BE49-F238E27FC236}">
                <a16:creationId xmlns:a16="http://schemas.microsoft.com/office/drawing/2014/main" id="{1FFFDD1C-75F3-461F-A427-552ED469E894}"/>
              </a:ext>
              <a:ext uri="{C183D7F6-B498-43B3-948B-1728B52AA6E4}">
                <adec:decorative xmlns:adec="http://schemas.microsoft.com/office/drawing/2017/decorative" val="1"/>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t="19886" r="7856"/>
          <a:stretch/>
        </p:blipFill>
        <p:spPr>
          <a:xfrm>
            <a:off x="9656048" y="2463101"/>
            <a:ext cx="619164" cy="396862"/>
          </a:xfrm>
          <a:prstGeom prst="rect">
            <a:avLst/>
          </a:prstGeom>
        </p:spPr>
      </p:pic>
      <p:sp>
        <p:nvSpPr>
          <p:cNvPr id="34" name="TextBox 33">
            <a:extLst>
              <a:ext uri="{FF2B5EF4-FFF2-40B4-BE49-F238E27FC236}">
                <a16:creationId xmlns:a16="http://schemas.microsoft.com/office/drawing/2014/main" id="{00EB45F5-8097-44B8-9C3D-D3252E37CDE8}"/>
              </a:ext>
              <a:ext uri="{C183D7F6-B498-43B3-948B-1728B52AA6E4}">
                <adec:decorative xmlns:adec="http://schemas.microsoft.com/office/drawing/2017/decorative" val="1"/>
              </a:ext>
            </a:extLst>
          </p:cNvPr>
          <p:cNvSpPr txBox="1"/>
          <p:nvPr/>
        </p:nvSpPr>
        <p:spPr>
          <a:xfrm>
            <a:off x="1138567" y="5493643"/>
            <a:ext cx="811762" cy="271549"/>
          </a:xfrm>
          <a:prstGeom prst="rect">
            <a:avLst/>
          </a:prstGeom>
          <a:noFill/>
        </p:spPr>
        <p:txBody>
          <a:bodyPr wrap="none" lIns="0" tIns="0" rIns="0" bIns="0" rtlCol="0">
            <a:spAutoFit/>
          </a:bodyPr>
          <a:lstStyle/>
          <a:p>
            <a:pPr algn="ctr" defTabSz="914168">
              <a:lnSpc>
                <a:spcPct val="90000"/>
              </a:lnSpc>
              <a:spcAft>
                <a:spcPts val="588"/>
              </a:spcAft>
              <a:defRPr/>
            </a:pPr>
            <a:r>
              <a:rPr lang="en-US" sz="1961">
                <a:latin typeface="Segoe UI Semibold"/>
              </a:rPr>
              <a:t>Python</a:t>
            </a:r>
          </a:p>
        </p:txBody>
      </p:sp>
      <p:sp>
        <p:nvSpPr>
          <p:cNvPr id="37" name="TextBox 36">
            <a:extLst>
              <a:ext uri="{FF2B5EF4-FFF2-40B4-BE49-F238E27FC236}">
                <a16:creationId xmlns:a16="http://schemas.microsoft.com/office/drawing/2014/main" id="{5A6EA6EF-A221-4ECF-98AD-E4E183B862A8}"/>
              </a:ext>
              <a:ext uri="{C183D7F6-B498-43B3-948B-1728B52AA6E4}">
                <adec:decorative xmlns:adec="http://schemas.microsoft.com/office/drawing/2017/decorative" val="1"/>
              </a:ext>
            </a:extLst>
          </p:cNvPr>
          <p:cNvSpPr txBox="1"/>
          <p:nvPr/>
        </p:nvSpPr>
        <p:spPr>
          <a:xfrm>
            <a:off x="6694787" y="3465795"/>
            <a:ext cx="927563" cy="271549"/>
          </a:xfrm>
          <a:prstGeom prst="rect">
            <a:avLst/>
          </a:prstGeom>
          <a:noFill/>
        </p:spPr>
        <p:txBody>
          <a:bodyPr wrap="none" lIns="0" tIns="0" rIns="0" bIns="0" rtlCol="0">
            <a:spAutoFit/>
          </a:bodyPr>
          <a:lstStyle/>
          <a:p>
            <a:pPr algn="ctr" defTabSz="914168">
              <a:lnSpc>
                <a:spcPct val="90000"/>
              </a:lnSpc>
              <a:spcAft>
                <a:spcPts val="588"/>
              </a:spcAft>
              <a:defRPr/>
            </a:pPr>
            <a:r>
              <a:rPr lang="en-US" sz="1961">
                <a:latin typeface="Segoe UI Semibold"/>
              </a:rPr>
              <a:t>Android</a:t>
            </a:r>
          </a:p>
        </p:txBody>
      </p:sp>
      <p:pic>
        <p:nvPicPr>
          <p:cNvPr id="38" name="Picture 37">
            <a:extLst>
              <a:ext uri="{FF2B5EF4-FFF2-40B4-BE49-F238E27FC236}">
                <a16:creationId xmlns:a16="http://schemas.microsoft.com/office/drawing/2014/main" id="{0DE17187-9DC3-4FCB-A033-B190FFCC7C5F}"/>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922623" y="2384731"/>
            <a:ext cx="471890" cy="553604"/>
          </a:xfrm>
          <a:prstGeom prst="rect">
            <a:avLst/>
          </a:prstGeom>
        </p:spPr>
      </p:pic>
      <p:sp>
        <p:nvSpPr>
          <p:cNvPr id="39" name="TextBox 38">
            <a:extLst>
              <a:ext uri="{FF2B5EF4-FFF2-40B4-BE49-F238E27FC236}">
                <a16:creationId xmlns:a16="http://schemas.microsoft.com/office/drawing/2014/main" id="{1BF8C0C4-C202-4147-9DB3-73A4E91DE9B8}"/>
              </a:ext>
              <a:ext uri="{C183D7F6-B498-43B3-948B-1728B52AA6E4}">
                <adec:decorative xmlns:adec="http://schemas.microsoft.com/office/drawing/2017/decorative" val="1"/>
              </a:ext>
            </a:extLst>
          </p:cNvPr>
          <p:cNvSpPr txBox="1"/>
          <p:nvPr/>
        </p:nvSpPr>
        <p:spPr>
          <a:xfrm>
            <a:off x="4089609" y="3465795"/>
            <a:ext cx="523798" cy="271549"/>
          </a:xfrm>
          <a:prstGeom prst="rect">
            <a:avLst/>
          </a:prstGeom>
          <a:noFill/>
        </p:spPr>
        <p:txBody>
          <a:bodyPr wrap="none" lIns="0" tIns="0" rIns="0" bIns="0" rtlCol="0">
            <a:spAutoFit/>
          </a:bodyPr>
          <a:lstStyle/>
          <a:p>
            <a:pPr algn="ctr" defTabSz="914168">
              <a:lnSpc>
                <a:spcPct val="90000"/>
              </a:lnSpc>
              <a:spcAft>
                <a:spcPts val="588"/>
              </a:spcAft>
              <a:defRPr/>
            </a:pPr>
            <a:r>
              <a:rPr lang="en-US" sz="1961">
                <a:latin typeface="Segoe UI Semibold"/>
              </a:rPr>
              <a:t>.NET</a:t>
            </a:r>
          </a:p>
        </p:txBody>
      </p:sp>
      <p:pic>
        <p:nvPicPr>
          <p:cNvPr id="40" name="Picture 39">
            <a:extLst>
              <a:ext uri="{FF2B5EF4-FFF2-40B4-BE49-F238E27FC236}">
                <a16:creationId xmlns:a16="http://schemas.microsoft.com/office/drawing/2014/main" id="{C1BB2B31-FD95-4E4E-814E-2CEF686EF0FF}"/>
              </a:ext>
              <a:ext uri="{C183D7F6-B498-43B3-948B-1728B52AA6E4}">
                <adec:decorative xmlns:adec="http://schemas.microsoft.com/office/drawing/2017/decorative" val="1"/>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060917" y="2384779"/>
            <a:ext cx="581183" cy="553507"/>
          </a:xfrm>
          <a:prstGeom prst="rect">
            <a:avLst/>
          </a:prstGeom>
        </p:spPr>
      </p:pic>
      <p:sp>
        <p:nvSpPr>
          <p:cNvPr id="41" name="TextBox 40">
            <a:extLst>
              <a:ext uri="{FF2B5EF4-FFF2-40B4-BE49-F238E27FC236}">
                <a16:creationId xmlns:a16="http://schemas.microsoft.com/office/drawing/2014/main" id="{1C661ABC-F57A-473C-B947-44412DAF072A}"/>
              </a:ext>
              <a:ext uri="{C183D7F6-B498-43B3-948B-1728B52AA6E4}">
                <adec:decorative xmlns:adec="http://schemas.microsoft.com/office/drawing/2017/decorative" val="1"/>
              </a:ext>
            </a:extLst>
          </p:cNvPr>
          <p:cNvSpPr txBox="1"/>
          <p:nvPr/>
        </p:nvSpPr>
        <p:spPr>
          <a:xfrm>
            <a:off x="974131" y="3465795"/>
            <a:ext cx="1140633" cy="271549"/>
          </a:xfrm>
          <a:prstGeom prst="rect">
            <a:avLst/>
          </a:prstGeom>
          <a:noFill/>
        </p:spPr>
        <p:txBody>
          <a:bodyPr wrap="none" lIns="0" tIns="0" rIns="0" bIns="0" rtlCol="0">
            <a:spAutoFit/>
          </a:bodyPr>
          <a:lstStyle/>
          <a:p>
            <a:pPr algn="ctr" defTabSz="914168">
              <a:lnSpc>
                <a:spcPct val="90000"/>
              </a:lnSpc>
              <a:spcAft>
                <a:spcPts val="588"/>
              </a:spcAft>
              <a:defRPr/>
            </a:pPr>
            <a:r>
              <a:rPr lang="en-US" sz="1961">
                <a:latin typeface="Segoe UI Semibold"/>
              </a:rPr>
              <a:t>JavaScript</a:t>
            </a:r>
          </a:p>
        </p:txBody>
      </p:sp>
      <p:pic>
        <p:nvPicPr>
          <p:cNvPr id="42" name="Picture 41">
            <a:extLst>
              <a:ext uri="{FF2B5EF4-FFF2-40B4-BE49-F238E27FC236}">
                <a16:creationId xmlns:a16="http://schemas.microsoft.com/office/drawing/2014/main" id="{F417B838-D750-44C1-A479-AB1D767CCDC0}"/>
              </a:ext>
              <a:ext uri="{C183D7F6-B498-43B3-948B-1728B52AA6E4}">
                <adec:decorative xmlns:adec="http://schemas.microsoft.com/office/drawing/2017/decorative" val="1"/>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117731" y="2234816"/>
            <a:ext cx="853433" cy="853433"/>
          </a:xfrm>
          <a:prstGeom prst="rect">
            <a:avLst/>
          </a:prstGeom>
        </p:spPr>
      </p:pic>
      <p:pic>
        <p:nvPicPr>
          <p:cNvPr id="44" name="Picture 43">
            <a:extLst>
              <a:ext uri="{FF2B5EF4-FFF2-40B4-BE49-F238E27FC236}">
                <a16:creationId xmlns:a16="http://schemas.microsoft.com/office/drawing/2014/main" id="{3999B30C-E297-454D-8362-8B702C3EE0FF}"/>
              </a:ext>
              <a:ext uri="{C183D7F6-B498-43B3-948B-1728B52AA6E4}">
                <adec:decorative xmlns:adec="http://schemas.microsoft.com/office/drawing/2017/decorative" val="1"/>
              </a:ext>
            </a:extLst>
          </p:cNvPr>
          <p:cNvPicPr>
            <a:picLocks noChangeAspect="1"/>
          </p:cNvPicPr>
          <p:nvPr/>
        </p:nvPicPr>
        <p:blipFill>
          <a:blip r:embed="rId7"/>
          <a:stretch>
            <a:fillRect/>
          </a:stretch>
        </p:blipFill>
        <p:spPr>
          <a:xfrm>
            <a:off x="4092617" y="4449731"/>
            <a:ext cx="474932" cy="474932"/>
          </a:xfrm>
          <a:prstGeom prst="rect">
            <a:avLst/>
          </a:prstGeom>
        </p:spPr>
      </p:pic>
      <p:pic>
        <p:nvPicPr>
          <p:cNvPr id="45" name="Picture 44">
            <a:extLst>
              <a:ext uri="{FF2B5EF4-FFF2-40B4-BE49-F238E27FC236}">
                <a16:creationId xmlns:a16="http://schemas.microsoft.com/office/drawing/2014/main" id="{32A5B4DE-8D60-4423-B34E-F51A330A9785}"/>
              </a:ext>
              <a:ext uri="{C183D7F6-B498-43B3-948B-1728B52AA6E4}">
                <adec:decorative xmlns:adec="http://schemas.microsoft.com/office/drawing/2017/decorative" val="1"/>
              </a:ext>
            </a:extLst>
          </p:cNvPr>
          <p:cNvPicPr>
            <a:picLocks noChangeAspect="1"/>
          </p:cNvPicPr>
          <p:nvPr/>
        </p:nvPicPr>
        <p:blipFill>
          <a:blip r:embed="rId8"/>
          <a:stretch>
            <a:fillRect/>
          </a:stretch>
        </p:blipFill>
        <p:spPr>
          <a:xfrm>
            <a:off x="1287961" y="4449731"/>
            <a:ext cx="474932" cy="474932"/>
          </a:xfrm>
          <a:prstGeom prst="rect">
            <a:avLst/>
          </a:prstGeom>
        </p:spPr>
      </p:pic>
      <p:sp>
        <p:nvSpPr>
          <p:cNvPr id="46" name="TextBox 45">
            <a:extLst>
              <a:ext uri="{FF2B5EF4-FFF2-40B4-BE49-F238E27FC236}">
                <a16:creationId xmlns:a16="http://schemas.microsoft.com/office/drawing/2014/main" id="{E2C51CE1-3E69-48B8-BB04-6EE49B96F630}"/>
              </a:ext>
              <a:ext uri="{C183D7F6-B498-43B3-948B-1728B52AA6E4}">
                <adec:decorative xmlns:adec="http://schemas.microsoft.com/office/drawing/2017/decorative" val="1"/>
              </a:ext>
            </a:extLst>
          </p:cNvPr>
          <p:cNvSpPr txBox="1"/>
          <p:nvPr/>
        </p:nvSpPr>
        <p:spPr>
          <a:xfrm>
            <a:off x="6705720" y="5493643"/>
            <a:ext cx="905697" cy="271549"/>
          </a:xfrm>
          <a:prstGeom prst="rect">
            <a:avLst/>
          </a:prstGeom>
          <a:noFill/>
        </p:spPr>
        <p:txBody>
          <a:bodyPr wrap="none" lIns="0" tIns="0" rIns="0" bIns="0" rtlCol="0">
            <a:spAutoFit/>
          </a:bodyPr>
          <a:lstStyle/>
          <a:p>
            <a:pPr algn="ctr" defTabSz="914168">
              <a:lnSpc>
                <a:spcPct val="90000"/>
              </a:lnSpc>
              <a:spcAft>
                <a:spcPts val="588"/>
              </a:spcAft>
              <a:defRPr/>
            </a:pPr>
            <a:r>
              <a:rPr lang="en-US" sz="1961">
                <a:latin typeface="Segoe UI Semibold"/>
              </a:rPr>
              <a:t>Angular</a:t>
            </a:r>
          </a:p>
        </p:txBody>
      </p:sp>
      <p:sp>
        <p:nvSpPr>
          <p:cNvPr id="47" name="TextBox 46">
            <a:extLst>
              <a:ext uri="{FF2B5EF4-FFF2-40B4-BE49-F238E27FC236}">
                <a16:creationId xmlns:a16="http://schemas.microsoft.com/office/drawing/2014/main" id="{A8155298-CECC-4D5E-B3C6-42A597B392D9}"/>
              </a:ext>
              <a:ext uri="{C183D7F6-B498-43B3-948B-1728B52AA6E4}">
                <adec:decorative xmlns:adec="http://schemas.microsoft.com/office/drawing/2017/decorative" val="1"/>
              </a:ext>
            </a:extLst>
          </p:cNvPr>
          <p:cNvSpPr txBox="1"/>
          <p:nvPr/>
        </p:nvSpPr>
        <p:spPr>
          <a:xfrm>
            <a:off x="4109807" y="5493643"/>
            <a:ext cx="483402" cy="271549"/>
          </a:xfrm>
          <a:prstGeom prst="rect">
            <a:avLst/>
          </a:prstGeom>
          <a:noFill/>
        </p:spPr>
        <p:txBody>
          <a:bodyPr wrap="none" lIns="0" tIns="0" rIns="0" bIns="0" rtlCol="0">
            <a:spAutoFit/>
          </a:bodyPr>
          <a:lstStyle/>
          <a:p>
            <a:pPr algn="ctr" defTabSz="914168">
              <a:lnSpc>
                <a:spcPct val="90000"/>
              </a:lnSpc>
              <a:spcAft>
                <a:spcPts val="588"/>
              </a:spcAft>
              <a:defRPr/>
            </a:pPr>
            <a:r>
              <a:rPr lang="en-US" sz="1961">
                <a:latin typeface="Segoe UI Semibold"/>
              </a:rPr>
              <a:t>Java</a:t>
            </a:r>
          </a:p>
        </p:txBody>
      </p:sp>
      <p:sp>
        <p:nvSpPr>
          <p:cNvPr id="66" name="Freeform: Shape 65">
            <a:extLst>
              <a:ext uri="{FF2B5EF4-FFF2-40B4-BE49-F238E27FC236}">
                <a16:creationId xmlns:a16="http://schemas.microsoft.com/office/drawing/2014/main" id="{6493EE19-4B46-419D-8266-65B850A39912}"/>
              </a:ext>
              <a:ext uri="{C183D7F6-B498-43B3-948B-1728B52AA6E4}">
                <adec:decorative xmlns:adec="http://schemas.microsoft.com/office/drawing/2017/decorative" val="1"/>
              </a:ext>
            </a:extLst>
          </p:cNvPr>
          <p:cNvSpPr/>
          <p:nvPr/>
        </p:nvSpPr>
        <p:spPr bwMode="auto">
          <a:xfrm>
            <a:off x="6623081" y="4175537"/>
            <a:ext cx="1023316" cy="1023318"/>
          </a:xfrm>
          <a:custGeom>
            <a:avLst/>
            <a:gdLst>
              <a:gd name="connsiteX0" fmla="*/ 497421 w 1313665"/>
              <a:gd name="connsiteY0" fmla="*/ 21738 h 1313666"/>
              <a:gd name="connsiteX1" fmla="*/ 10881 w 1313665"/>
              <a:gd name="connsiteY1" fmla="*/ 548886 h 1313666"/>
              <a:gd name="connsiteX2" fmla="*/ 13344 w 1313665"/>
              <a:gd name="connsiteY2" fmla="*/ 524458 h 1313666"/>
              <a:gd name="connsiteX3" fmla="*/ 401163 w 1313665"/>
              <a:gd name="connsiteY3" fmla="*/ 51617 h 1313666"/>
              <a:gd name="connsiteX4" fmla="*/ 656833 w 1313665"/>
              <a:gd name="connsiteY4" fmla="*/ 0 h 1313666"/>
              <a:gd name="connsiteX5" fmla="*/ 789208 w 1313665"/>
              <a:gd name="connsiteY5" fmla="*/ 13345 h 1313666"/>
              <a:gd name="connsiteX6" fmla="*/ 800881 w 1313665"/>
              <a:gd name="connsiteY6" fmla="*/ 16969 h 1313666"/>
              <a:gd name="connsiteX7" fmla="*/ 800881 w 1313665"/>
              <a:gd name="connsiteY7" fmla="*/ 16969 h 1313666"/>
              <a:gd name="connsiteX8" fmla="*/ 912501 w 1313665"/>
              <a:gd name="connsiteY8" fmla="*/ 51617 h 1313666"/>
              <a:gd name="connsiteX9" fmla="*/ 1313665 w 1313665"/>
              <a:gd name="connsiteY9" fmla="*/ 656833 h 1313666"/>
              <a:gd name="connsiteX10" fmla="*/ 656832 w 1313665"/>
              <a:gd name="connsiteY10" fmla="*/ 1313666 h 1313666"/>
              <a:gd name="connsiteX11" fmla="*/ 51616 w 1313665"/>
              <a:gd name="connsiteY11" fmla="*/ 912502 h 1313666"/>
              <a:gd name="connsiteX12" fmla="*/ 32166 w 1313665"/>
              <a:gd name="connsiteY12" fmla="*/ 849844 h 1313666"/>
              <a:gd name="connsiteX13" fmla="*/ 32167 w 1313665"/>
              <a:gd name="connsiteY13" fmla="*/ 849843 h 1313666"/>
              <a:gd name="connsiteX14" fmla="*/ 13345 w 1313665"/>
              <a:gd name="connsiteY14" fmla="*/ 789208 h 1313666"/>
              <a:gd name="connsiteX15" fmla="*/ 0 w 1313665"/>
              <a:gd name="connsiteY15" fmla="*/ 656833 h 1313666"/>
              <a:gd name="connsiteX16" fmla="*/ 10882 w 1313665"/>
              <a:gd name="connsiteY16" fmla="*/ 548886 h 1313666"/>
              <a:gd name="connsiteX17" fmla="*/ 497422 w 1313665"/>
              <a:gd name="connsiteY17" fmla="*/ 21738 h 1313666"/>
              <a:gd name="connsiteX18" fmla="*/ 524458 w 1313665"/>
              <a:gd name="connsiteY18" fmla="*/ 13345 h 1313666"/>
              <a:gd name="connsiteX19" fmla="*/ 656833 w 1313665"/>
              <a:gd name="connsiteY19" fmla="*/ 0 h 1313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313665" h="1313666">
                <a:moveTo>
                  <a:pt x="497421" y="21738"/>
                </a:moveTo>
                <a:lnTo>
                  <a:pt x="10881" y="548886"/>
                </a:lnTo>
                <a:lnTo>
                  <a:pt x="13344" y="524458"/>
                </a:lnTo>
                <a:cubicBezTo>
                  <a:pt x="57092" y="310667"/>
                  <a:pt x="204707" y="134711"/>
                  <a:pt x="401163" y="51617"/>
                </a:cubicBezTo>
                <a:close/>
                <a:moveTo>
                  <a:pt x="656833" y="0"/>
                </a:moveTo>
                <a:cubicBezTo>
                  <a:pt x="702178" y="0"/>
                  <a:pt x="746450" y="4595"/>
                  <a:pt x="789208" y="13345"/>
                </a:cubicBezTo>
                <a:lnTo>
                  <a:pt x="800881" y="16969"/>
                </a:lnTo>
                <a:lnTo>
                  <a:pt x="800881" y="16969"/>
                </a:lnTo>
                <a:lnTo>
                  <a:pt x="912501" y="51617"/>
                </a:lnTo>
                <a:cubicBezTo>
                  <a:pt x="1148248" y="151330"/>
                  <a:pt x="1313665" y="384764"/>
                  <a:pt x="1313665" y="656833"/>
                </a:cubicBezTo>
                <a:cubicBezTo>
                  <a:pt x="1313665" y="1019592"/>
                  <a:pt x="1019591" y="1313666"/>
                  <a:pt x="656832" y="1313666"/>
                </a:cubicBezTo>
                <a:cubicBezTo>
                  <a:pt x="384763" y="1313666"/>
                  <a:pt x="151329" y="1148250"/>
                  <a:pt x="51616" y="912502"/>
                </a:cubicBezTo>
                <a:lnTo>
                  <a:pt x="32166" y="849844"/>
                </a:lnTo>
                <a:lnTo>
                  <a:pt x="32167" y="849843"/>
                </a:lnTo>
                <a:lnTo>
                  <a:pt x="13345" y="789208"/>
                </a:lnTo>
                <a:cubicBezTo>
                  <a:pt x="4595" y="746450"/>
                  <a:pt x="0" y="702178"/>
                  <a:pt x="0" y="656833"/>
                </a:cubicBezTo>
                <a:lnTo>
                  <a:pt x="10882" y="548886"/>
                </a:lnTo>
                <a:lnTo>
                  <a:pt x="497422" y="21738"/>
                </a:lnTo>
                <a:lnTo>
                  <a:pt x="524458" y="13345"/>
                </a:lnTo>
                <a:cubicBezTo>
                  <a:pt x="567216" y="4595"/>
                  <a:pt x="611488" y="0"/>
                  <a:pt x="656833" y="0"/>
                </a:cubicBezTo>
                <a:close/>
              </a:path>
            </a:pathLst>
          </a:custGeom>
          <a:solidFill>
            <a:schemeClr val="bg1"/>
          </a:solidFill>
          <a:ln w="10795" cap="flat" cmpd="sng" algn="ctr">
            <a:noFill/>
            <a:prstDash val="solid"/>
          </a:ln>
          <a:effectLst>
            <a:outerShdw blurRad="254000" dist="50800" dir="2700000" algn="tl" rotWithShape="0">
              <a:prstClr val="black">
                <a:alpha val="25000"/>
              </a:prstClr>
            </a:outerShdw>
          </a:effectLst>
        </p:spPr>
        <p:txBody>
          <a:bodyPr vert="horz" wrap="square" lIns="0" tIns="53747" rIns="0" bIns="53747" numCol="1" rtlCol="0" anchor="ctr" anchorCtr="0" compatLnSpc="1">
            <a:prstTxWarp prst="textNoShape">
              <a:avLst/>
            </a:prstTxWarp>
          </a:bodyPr>
          <a:lstStyle/>
          <a:p>
            <a:pPr algn="ctr" defTabSz="1074317" fontAlgn="base">
              <a:spcBef>
                <a:spcPct val="0"/>
              </a:spcBef>
              <a:spcAft>
                <a:spcPct val="0"/>
              </a:spcAft>
            </a:pPr>
            <a:endParaRPr lang="en-US" sz="2307" kern="0">
              <a:solidFill>
                <a:srgbClr val="3C3C41"/>
              </a:solidFill>
              <a:latin typeface="Segoe UI Semilight"/>
            </a:endParaRPr>
          </a:p>
        </p:txBody>
      </p:sp>
      <p:pic>
        <p:nvPicPr>
          <p:cNvPr id="64" name="Picture 63">
            <a:extLst>
              <a:ext uri="{FF2B5EF4-FFF2-40B4-BE49-F238E27FC236}">
                <a16:creationId xmlns:a16="http://schemas.microsoft.com/office/drawing/2014/main" id="{B47B3BC9-4F2E-469A-94A0-0D1E804E02DC}"/>
              </a:ext>
              <a:ext uri="{C183D7F6-B498-43B3-948B-1728B52AA6E4}">
                <adec:decorative xmlns:adec="http://schemas.microsoft.com/office/drawing/2017/decorative" val="1"/>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6780106" y="4332563"/>
            <a:ext cx="709266" cy="709266"/>
          </a:xfrm>
          <a:prstGeom prst="rect">
            <a:avLst/>
          </a:prstGeom>
        </p:spPr>
      </p:pic>
      <p:sp>
        <p:nvSpPr>
          <p:cNvPr id="5" name="TextBox 4">
            <a:extLst>
              <a:ext uri="{FF2B5EF4-FFF2-40B4-BE49-F238E27FC236}">
                <a16:creationId xmlns:a16="http://schemas.microsoft.com/office/drawing/2014/main" id="{16CDD8E1-B9F1-4C94-84B2-7BABEB4645CB}"/>
              </a:ext>
              <a:ext uri="{C183D7F6-B498-43B3-948B-1728B52AA6E4}">
                <adec:decorative xmlns:adec="http://schemas.microsoft.com/office/drawing/2017/decorative" val="1"/>
              </a:ext>
            </a:extLst>
          </p:cNvPr>
          <p:cNvSpPr txBox="1"/>
          <p:nvPr/>
        </p:nvSpPr>
        <p:spPr>
          <a:xfrm>
            <a:off x="9228248" y="5493643"/>
            <a:ext cx="1474764" cy="543097"/>
          </a:xfrm>
          <a:prstGeom prst="rect">
            <a:avLst/>
          </a:prstGeom>
          <a:noFill/>
        </p:spPr>
        <p:txBody>
          <a:bodyPr wrap="none" lIns="0" tIns="0" rIns="0" bIns="0" rtlCol="0">
            <a:spAutoFit/>
          </a:bodyPr>
          <a:lstStyle/>
          <a:p>
            <a:pPr algn="ctr" defTabSz="914168">
              <a:lnSpc>
                <a:spcPct val="90000"/>
              </a:lnSpc>
              <a:spcAft>
                <a:spcPts val="588"/>
              </a:spcAft>
              <a:defRPr/>
            </a:pPr>
            <a:r>
              <a:rPr lang="en-US" sz="1961">
                <a:latin typeface="Segoe UI Semibold"/>
              </a:rPr>
              <a:t>Microsoft</a:t>
            </a:r>
            <a:br>
              <a:rPr lang="en-US" sz="1961">
                <a:latin typeface="Segoe UI Semibold"/>
              </a:rPr>
            </a:br>
            <a:r>
              <a:rPr lang="en-US" sz="1961">
                <a:latin typeface="Segoe UI Semibold"/>
              </a:rPr>
              <a:t>Identity Web</a:t>
            </a:r>
          </a:p>
        </p:txBody>
      </p:sp>
      <p:sp>
        <p:nvSpPr>
          <p:cNvPr id="7" name="Freeform: Shape 6">
            <a:extLst>
              <a:ext uri="{FF2B5EF4-FFF2-40B4-BE49-F238E27FC236}">
                <a16:creationId xmlns:a16="http://schemas.microsoft.com/office/drawing/2014/main" id="{BA7E36B4-08BD-46A4-9437-197026B4177C}"/>
              </a:ext>
              <a:ext uri="{C183D7F6-B498-43B3-948B-1728B52AA6E4}">
                <adec:decorative xmlns:adec="http://schemas.microsoft.com/office/drawing/2017/decorative" val="1"/>
              </a:ext>
            </a:extLst>
          </p:cNvPr>
          <p:cNvSpPr/>
          <p:nvPr/>
        </p:nvSpPr>
        <p:spPr bwMode="auto">
          <a:xfrm>
            <a:off x="9427738" y="4175537"/>
            <a:ext cx="1023316" cy="1023318"/>
          </a:xfrm>
          <a:custGeom>
            <a:avLst/>
            <a:gdLst>
              <a:gd name="connsiteX0" fmla="*/ 497421 w 1313665"/>
              <a:gd name="connsiteY0" fmla="*/ 21738 h 1313666"/>
              <a:gd name="connsiteX1" fmla="*/ 10881 w 1313665"/>
              <a:gd name="connsiteY1" fmla="*/ 548886 h 1313666"/>
              <a:gd name="connsiteX2" fmla="*/ 13344 w 1313665"/>
              <a:gd name="connsiteY2" fmla="*/ 524458 h 1313666"/>
              <a:gd name="connsiteX3" fmla="*/ 401163 w 1313665"/>
              <a:gd name="connsiteY3" fmla="*/ 51617 h 1313666"/>
              <a:gd name="connsiteX4" fmla="*/ 656833 w 1313665"/>
              <a:gd name="connsiteY4" fmla="*/ 0 h 1313666"/>
              <a:gd name="connsiteX5" fmla="*/ 789208 w 1313665"/>
              <a:gd name="connsiteY5" fmla="*/ 13345 h 1313666"/>
              <a:gd name="connsiteX6" fmla="*/ 800881 w 1313665"/>
              <a:gd name="connsiteY6" fmla="*/ 16969 h 1313666"/>
              <a:gd name="connsiteX7" fmla="*/ 800881 w 1313665"/>
              <a:gd name="connsiteY7" fmla="*/ 16969 h 1313666"/>
              <a:gd name="connsiteX8" fmla="*/ 912501 w 1313665"/>
              <a:gd name="connsiteY8" fmla="*/ 51617 h 1313666"/>
              <a:gd name="connsiteX9" fmla="*/ 1313665 w 1313665"/>
              <a:gd name="connsiteY9" fmla="*/ 656833 h 1313666"/>
              <a:gd name="connsiteX10" fmla="*/ 656832 w 1313665"/>
              <a:gd name="connsiteY10" fmla="*/ 1313666 h 1313666"/>
              <a:gd name="connsiteX11" fmla="*/ 51616 w 1313665"/>
              <a:gd name="connsiteY11" fmla="*/ 912502 h 1313666"/>
              <a:gd name="connsiteX12" fmla="*/ 32166 w 1313665"/>
              <a:gd name="connsiteY12" fmla="*/ 849844 h 1313666"/>
              <a:gd name="connsiteX13" fmla="*/ 32167 w 1313665"/>
              <a:gd name="connsiteY13" fmla="*/ 849843 h 1313666"/>
              <a:gd name="connsiteX14" fmla="*/ 13345 w 1313665"/>
              <a:gd name="connsiteY14" fmla="*/ 789208 h 1313666"/>
              <a:gd name="connsiteX15" fmla="*/ 0 w 1313665"/>
              <a:gd name="connsiteY15" fmla="*/ 656833 h 1313666"/>
              <a:gd name="connsiteX16" fmla="*/ 10882 w 1313665"/>
              <a:gd name="connsiteY16" fmla="*/ 548886 h 1313666"/>
              <a:gd name="connsiteX17" fmla="*/ 497422 w 1313665"/>
              <a:gd name="connsiteY17" fmla="*/ 21738 h 1313666"/>
              <a:gd name="connsiteX18" fmla="*/ 524458 w 1313665"/>
              <a:gd name="connsiteY18" fmla="*/ 13345 h 1313666"/>
              <a:gd name="connsiteX19" fmla="*/ 656833 w 1313665"/>
              <a:gd name="connsiteY19" fmla="*/ 0 h 1313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313665" h="1313666">
                <a:moveTo>
                  <a:pt x="497421" y="21738"/>
                </a:moveTo>
                <a:lnTo>
                  <a:pt x="10881" y="548886"/>
                </a:lnTo>
                <a:lnTo>
                  <a:pt x="13344" y="524458"/>
                </a:lnTo>
                <a:cubicBezTo>
                  <a:pt x="57092" y="310667"/>
                  <a:pt x="204707" y="134711"/>
                  <a:pt x="401163" y="51617"/>
                </a:cubicBezTo>
                <a:close/>
                <a:moveTo>
                  <a:pt x="656833" y="0"/>
                </a:moveTo>
                <a:cubicBezTo>
                  <a:pt x="702178" y="0"/>
                  <a:pt x="746450" y="4595"/>
                  <a:pt x="789208" y="13345"/>
                </a:cubicBezTo>
                <a:lnTo>
                  <a:pt x="800881" y="16969"/>
                </a:lnTo>
                <a:lnTo>
                  <a:pt x="800881" y="16969"/>
                </a:lnTo>
                <a:lnTo>
                  <a:pt x="912501" y="51617"/>
                </a:lnTo>
                <a:cubicBezTo>
                  <a:pt x="1148248" y="151330"/>
                  <a:pt x="1313665" y="384764"/>
                  <a:pt x="1313665" y="656833"/>
                </a:cubicBezTo>
                <a:cubicBezTo>
                  <a:pt x="1313665" y="1019592"/>
                  <a:pt x="1019591" y="1313666"/>
                  <a:pt x="656832" y="1313666"/>
                </a:cubicBezTo>
                <a:cubicBezTo>
                  <a:pt x="384763" y="1313666"/>
                  <a:pt x="151329" y="1148250"/>
                  <a:pt x="51616" y="912502"/>
                </a:cubicBezTo>
                <a:lnTo>
                  <a:pt x="32166" y="849844"/>
                </a:lnTo>
                <a:lnTo>
                  <a:pt x="32167" y="849843"/>
                </a:lnTo>
                <a:lnTo>
                  <a:pt x="13345" y="789208"/>
                </a:lnTo>
                <a:cubicBezTo>
                  <a:pt x="4595" y="746450"/>
                  <a:pt x="0" y="702178"/>
                  <a:pt x="0" y="656833"/>
                </a:cubicBezTo>
                <a:lnTo>
                  <a:pt x="10882" y="548886"/>
                </a:lnTo>
                <a:lnTo>
                  <a:pt x="497422" y="21738"/>
                </a:lnTo>
                <a:lnTo>
                  <a:pt x="524458" y="13345"/>
                </a:lnTo>
                <a:cubicBezTo>
                  <a:pt x="567216" y="4595"/>
                  <a:pt x="611488" y="0"/>
                  <a:pt x="656833" y="0"/>
                </a:cubicBezTo>
                <a:close/>
              </a:path>
            </a:pathLst>
          </a:custGeom>
          <a:solidFill>
            <a:schemeClr val="bg1"/>
          </a:solidFill>
          <a:ln w="10795" cap="flat" cmpd="sng" algn="ctr">
            <a:noFill/>
            <a:prstDash val="solid"/>
          </a:ln>
          <a:effectLst>
            <a:outerShdw blurRad="254000" dist="50800" dir="2700000" algn="tl" rotWithShape="0">
              <a:prstClr val="black">
                <a:alpha val="25000"/>
              </a:prstClr>
            </a:outerShdw>
          </a:effectLst>
        </p:spPr>
        <p:txBody>
          <a:bodyPr vert="horz" wrap="square" lIns="0" tIns="53747" rIns="0" bIns="53747" numCol="1" rtlCol="0" anchor="ctr" anchorCtr="0" compatLnSpc="1">
            <a:prstTxWarp prst="textNoShape">
              <a:avLst/>
            </a:prstTxWarp>
          </a:bodyPr>
          <a:lstStyle/>
          <a:p>
            <a:pPr algn="ctr" defTabSz="1074317" fontAlgn="base">
              <a:spcBef>
                <a:spcPct val="0"/>
              </a:spcBef>
              <a:spcAft>
                <a:spcPct val="0"/>
              </a:spcAft>
            </a:pPr>
            <a:endParaRPr lang="en-US" sz="2307" kern="0">
              <a:solidFill>
                <a:srgbClr val="3C3C41"/>
              </a:solidFill>
              <a:latin typeface="Segoe UI Semilight"/>
            </a:endParaRPr>
          </a:p>
        </p:txBody>
      </p:sp>
      <p:pic>
        <p:nvPicPr>
          <p:cNvPr id="36" name="Picture 35" descr="Microsoft&#10;Identity Web&#10;">
            <a:extLst>
              <a:ext uri="{FF2B5EF4-FFF2-40B4-BE49-F238E27FC236}">
                <a16:creationId xmlns:a16="http://schemas.microsoft.com/office/drawing/2014/main" id="{69A57067-5697-4627-85A0-1D75507383FB}"/>
              </a:ext>
            </a:extLst>
          </p:cNvPr>
          <p:cNvPicPr>
            <a:picLocks noChangeAspect="1"/>
          </p:cNvPicPr>
          <p:nvPr/>
        </p:nvPicPr>
        <p:blipFill>
          <a:blip r:embed="rId10">
            <a:clrChange>
              <a:clrFrom>
                <a:srgbClr val="FFFFFF"/>
              </a:clrFrom>
              <a:clrTo>
                <a:srgbClr val="FFFFFF">
                  <a:alpha val="0"/>
                </a:srgbClr>
              </a:clrTo>
            </a:clrChange>
            <a:biLevel thresh="75000"/>
          </a:blip>
          <a:stretch>
            <a:fillRect/>
          </a:stretch>
        </p:blipFill>
        <p:spPr>
          <a:xfrm>
            <a:off x="9584547" y="4301233"/>
            <a:ext cx="749764" cy="771925"/>
          </a:xfrm>
          <a:prstGeom prst="rect">
            <a:avLst/>
          </a:prstGeom>
        </p:spPr>
      </p:pic>
      <p:sp>
        <p:nvSpPr>
          <p:cNvPr id="3" name="TextBox 2">
            <a:extLst>
              <a:ext uri="{FF2B5EF4-FFF2-40B4-BE49-F238E27FC236}">
                <a16:creationId xmlns:a16="http://schemas.microsoft.com/office/drawing/2014/main" id="{BE6BB29C-FF0D-489B-A2DA-89860661ACB7}"/>
              </a:ext>
            </a:extLst>
          </p:cNvPr>
          <p:cNvSpPr txBox="1"/>
          <p:nvPr/>
        </p:nvSpPr>
        <p:spPr>
          <a:xfrm>
            <a:off x="1287961" y="6331528"/>
            <a:ext cx="10587664" cy="307777"/>
          </a:xfrm>
          <a:prstGeom prst="rect">
            <a:avLst/>
          </a:prstGeom>
          <a:noFill/>
        </p:spPr>
        <p:txBody>
          <a:bodyPr wrap="square" lIns="0" tIns="0" rIns="0" bIns="0" rtlCol="0">
            <a:spAutoFit/>
          </a:bodyPr>
          <a:lstStyle/>
          <a:p>
            <a:pPr algn="l"/>
            <a:r>
              <a:rPr lang="en-US" sz="2000">
                <a:hlinkClick r:id="rId11"/>
              </a:rPr>
              <a:t>https://docs.microsoft.com/en-us/azure/active-directory/develop/msal-migration</a:t>
            </a:r>
            <a:r>
              <a:rPr lang="en-US" sz="2000"/>
              <a:t> </a:t>
            </a:r>
            <a:endParaRPr lang="en-US" sz="200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1745736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500"/>
                                        <p:tgtEl>
                                          <p:spTgt spid="41"/>
                                        </p:tgtEl>
                                      </p:cBhvr>
                                    </p:animEffect>
                                  </p:childTnLst>
                                </p:cTn>
                              </p:par>
                              <p:par>
                                <p:cTn id="8" presetID="42" presetClass="path" presetSubtype="0" decel="100000" fill="hold" grpId="1" nodeType="withEffect">
                                  <p:stCondLst>
                                    <p:cond delay="250"/>
                                  </p:stCondLst>
                                  <p:childTnLst>
                                    <p:animMotion origin="layout" path="M 1.45833E-6 -3.7037E-6 L 1.45833E-6 0.04352 " pathEditMode="relative" rAng="0" ptsTypes="AA">
                                      <p:cBhvr>
                                        <p:cTn id="9" dur="600" spd="-100000" fill="hold"/>
                                        <p:tgtEl>
                                          <p:spTgt spid="41"/>
                                        </p:tgtEl>
                                        <p:attrNameLst>
                                          <p:attrName>ppt_x</p:attrName>
                                          <p:attrName>ppt_y</p:attrName>
                                        </p:attrNameLst>
                                      </p:cBhvr>
                                      <p:rCtr x="0" y="2176"/>
                                    </p:animMotion>
                                  </p:childTnLst>
                                </p:cTn>
                              </p:par>
                              <p:par>
                                <p:cTn id="10" presetID="10" presetClass="entr" presetSubtype="0" fill="hold" grpId="0" nodeType="withEffect">
                                  <p:stCondLst>
                                    <p:cond delay="450"/>
                                  </p:stCondLst>
                                  <p:childTnLst>
                                    <p:set>
                                      <p:cBhvr>
                                        <p:cTn id="11" dur="1" fill="hold">
                                          <p:stCondLst>
                                            <p:cond delay="0"/>
                                          </p:stCondLst>
                                        </p:cTn>
                                        <p:tgtEl>
                                          <p:spTgt spid="39"/>
                                        </p:tgtEl>
                                        <p:attrNameLst>
                                          <p:attrName>style.visibility</p:attrName>
                                        </p:attrNameLst>
                                      </p:cBhvr>
                                      <p:to>
                                        <p:strVal val="visible"/>
                                      </p:to>
                                    </p:set>
                                    <p:animEffect transition="in" filter="fade">
                                      <p:cBhvr>
                                        <p:cTn id="12" dur="500"/>
                                        <p:tgtEl>
                                          <p:spTgt spid="39"/>
                                        </p:tgtEl>
                                      </p:cBhvr>
                                    </p:animEffect>
                                  </p:childTnLst>
                                </p:cTn>
                              </p:par>
                              <p:par>
                                <p:cTn id="13" presetID="42" presetClass="path" presetSubtype="0" decel="100000" fill="hold" grpId="1" nodeType="withEffect">
                                  <p:stCondLst>
                                    <p:cond delay="450"/>
                                  </p:stCondLst>
                                  <p:childTnLst>
                                    <p:animMotion origin="layout" path="M 1.45833E-6 -3.7037E-6 L 1.45833E-6 0.04352 " pathEditMode="relative" rAng="0" ptsTypes="AA">
                                      <p:cBhvr>
                                        <p:cTn id="14" dur="600" spd="-100000" fill="hold"/>
                                        <p:tgtEl>
                                          <p:spTgt spid="39"/>
                                        </p:tgtEl>
                                        <p:attrNameLst>
                                          <p:attrName>ppt_x</p:attrName>
                                          <p:attrName>ppt_y</p:attrName>
                                        </p:attrNameLst>
                                      </p:cBhvr>
                                      <p:rCtr x="0" y="2176"/>
                                    </p:animMotion>
                                  </p:childTnLst>
                                </p:cTn>
                              </p:par>
                              <p:par>
                                <p:cTn id="15" presetID="10" presetClass="entr" presetSubtype="0" fill="hold" grpId="0" nodeType="withEffect">
                                  <p:stCondLst>
                                    <p:cond delay="650"/>
                                  </p:stCondLst>
                                  <p:childTnLst>
                                    <p:set>
                                      <p:cBhvr>
                                        <p:cTn id="16" dur="1" fill="hold">
                                          <p:stCondLst>
                                            <p:cond delay="0"/>
                                          </p:stCondLst>
                                        </p:cTn>
                                        <p:tgtEl>
                                          <p:spTgt spid="37"/>
                                        </p:tgtEl>
                                        <p:attrNameLst>
                                          <p:attrName>style.visibility</p:attrName>
                                        </p:attrNameLst>
                                      </p:cBhvr>
                                      <p:to>
                                        <p:strVal val="visible"/>
                                      </p:to>
                                    </p:set>
                                    <p:animEffect transition="in" filter="fade">
                                      <p:cBhvr>
                                        <p:cTn id="17" dur="500"/>
                                        <p:tgtEl>
                                          <p:spTgt spid="37"/>
                                        </p:tgtEl>
                                      </p:cBhvr>
                                    </p:animEffect>
                                  </p:childTnLst>
                                </p:cTn>
                              </p:par>
                              <p:par>
                                <p:cTn id="18" presetID="42" presetClass="path" presetSubtype="0" decel="100000" fill="hold" grpId="1" nodeType="withEffect">
                                  <p:stCondLst>
                                    <p:cond delay="650"/>
                                  </p:stCondLst>
                                  <p:childTnLst>
                                    <p:animMotion origin="layout" path="M 1.45833E-6 -3.7037E-6 L 1.45833E-6 0.04352 " pathEditMode="relative" rAng="0" ptsTypes="AA">
                                      <p:cBhvr>
                                        <p:cTn id="19" dur="600" spd="-100000" fill="hold"/>
                                        <p:tgtEl>
                                          <p:spTgt spid="37"/>
                                        </p:tgtEl>
                                        <p:attrNameLst>
                                          <p:attrName>ppt_x</p:attrName>
                                          <p:attrName>ppt_y</p:attrName>
                                        </p:attrNameLst>
                                      </p:cBhvr>
                                      <p:rCtr x="0" y="2176"/>
                                    </p:animMotion>
                                  </p:childTnLst>
                                </p:cTn>
                              </p:par>
                              <p:par>
                                <p:cTn id="20" presetID="10" presetClass="entr" presetSubtype="0" fill="hold" grpId="0" nodeType="withEffect">
                                  <p:stCondLst>
                                    <p:cond delay="850"/>
                                  </p:stCondLst>
                                  <p:childTnLst>
                                    <p:set>
                                      <p:cBhvr>
                                        <p:cTn id="21" dur="1" fill="hold">
                                          <p:stCondLst>
                                            <p:cond delay="0"/>
                                          </p:stCondLst>
                                        </p:cTn>
                                        <p:tgtEl>
                                          <p:spTgt spid="32"/>
                                        </p:tgtEl>
                                        <p:attrNameLst>
                                          <p:attrName>style.visibility</p:attrName>
                                        </p:attrNameLst>
                                      </p:cBhvr>
                                      <p:to>
                                        <p:strVal val="visible"/>
                                      </p:to>
                                    </p:set>
                                    <p:animEffect transition="in" filter="fade">
                                      <p:cBhvr>
                                        <p:cTn id="22" dur="500"/>
                                        <p:tgtEl>
                                          <p:spTgt spid="32"/>
                                        </p:tgtEl>
                                      </p:cBhvr>
                                    </p:animEffect>
                                  </p:childTnLst>
                                </p:cTn>
                              </p:par>
                              <p:par>
                                <p:cTn id="23" presetID="42" presetClass="path" presetSubtype="0" decel="100000" fill="hold" grpId="1" nodeType="withEffect">
                                  <p:stCondLst>
                                    <p:cond delay="850"/>
                                  </p:stCondLst>
                                  <p:childTnLst>
                                    <p:animMotion origin="layout" path="M 1.45833E-6 -3.7037E-6 L 1.45833E-6 0.04352 " pathEditMode="relative" rAng="0" ptsTypes="AA">
                                      <p:cBhvr>
                                        <p:cTn id="24" dur="600" spd="-100000" fill="hold"/>
                                        <p:tgtEl>
                                          <p:spTgt spid="32"/>
                                        </p:tgtEl>
                                        <p:attrNameLst>
                                          <p:attrName>ppt_x</p:attrName>
                                          <p:attrName>ppt_y</p:attrName>
                                        </p:attrNameLst>
                                      </p:cBhvr>
                                      <p:rCtr x="0" y="2176"/>
                                    </p:animMotion>
                                  </p:childTnLst>
                                </p:cTn>
                              </p:par>
                              <p:par>
                                <p:cTn id="25" presetID="10" presetClass="entr" presetSubtype="0" fill="hold" grpId="0" nodeType="withEffect">
                                  <p:stCondLst>
                                    <p:cond delay="1050"/>
                                  </p:stCondLst>
                                  <p:childTnLst>
                                    <p:set>
                                      <p:cBhvr>
                                        <p:cTn id="26" dur="1" fill="hold">
                                          <p:stCondLst>
                                            <p:cond delay="0"/>
                                          </p:stCondLst>
                                        </p:cTn>
                                        <p:tgtEl>
                                          <p:spTgt spid="34"/>
                                        </p:tgtEl>
                                        <p:attrNameLst>
                                          <p:attrName>style.visibility</p:attrName>
                                        </p:attrNameLst>
                                      </p:cBhvr>
                                      <p:to>
                                        <p:strVal val="visible"/>
                                      </p:to>
                                    </p:set>
                                    <p:animEffect transition="in" filter="fade">
                                      <p:cBhvr>
                                        <p:cTn id="27" dur="500"/>
                                        <p:tgtEl>
                                          <p:spTgt spid="34"/>
                                        </p:tgtEl>
                                      </p:cBhvr>
                                    </p:animEffect>
                                  </p:childTnLst>
                                </p:cTn>
                              </p:par>
                              <p:par>
                                <p:cTn id="28" presetID="42" presetClass="path" presetSubtype="0" decel="100000" fill="hold" grpId="1" nodeType="withEffect">
                                  <p:stCondLst>
                                    <p:cond delay="1050"/>
                                  </p:stCondLst>
                                  <p:childTnLst>
                                    <p:animMotion origin="layout" path="M 1.45833E-6 -3.7037E-6 L 1.45833E-6 0.04352 " pathEditMode="relative" rAng="0" ptsTypes="AA">
                                      <p:cBhvr>
                                        <p:cTn id="29" dur="600" spd="-100000" fill="hold"/>
                                        <p:tgtEl>
                                          <p:spTgt spid="34"/>
                                        </p:tgtEl>
                                        <p:attrNameLst>
                                          <p:attrName>ppt_x</p:attrName>
                                          <p:attrName>ppt_y</p:attrName>
                                        </p:attrNameLst>
                                      </p:cBhvr>
                                      <p:rCtr x="0" y="2176"/>
                                    </p:animMotion>
                                  </p:childTnLst>
                                </p:cTn>
                              </p:par>
                              <p:par>
                                <p:cTn id="30" presetID="10" presetClass="entr" presetSubtype="0" fill="hold" grpId="0" nodeType="withEffect">
                                  <p:stCondLst>
                                    <p:cond delay="1300"/>
                                  </p:stCondLst>
                                  <p:childTnLst>
                                    <p:set>
                                      <p:cBhvr>
                                        <p:cTn id="31" dur="1" fill="hold">
                                          <p:stCondLst>
                                            <p:cond delay="0"/>
                                          </p:stCondLst>
                                        </p:cTn>
                                        <p:tgtEl>
                                          <p:spTgt spid="47"/>
                                        </p:tgtEl>
                                        <p:attrNameLst>
                                          <p:attrName>style.visibility</p:attrName>
                                        </p:attrNameLst>
                                      </p:cBhvr>
                                      <p:to>
                                        <p:strVal val="visible"/>
                                      </p:to>
                                    </p:set>
                                    <p:animEffect transition="in" filter="fade">
                                      <p:cBhvr>
                                        <p:cTn id="32" dur="500"/>
                                        <p:tgtEl>
                                          <p:spTgt spid="47"/>
                                        </p:tgtEl>
                                      </p:cBhvr>
                                    </p:animEffect>
                                  </p:childTnLst>
                                </p:cTn>
                              </p:par>
                              <p:par>
                                <p:cTn id="33" presetID="42" presetClass="path" presetSubtype="0" decel="100000" fill="hold" grpId="1" nodeType="withEffect">
                                  <p:stCondLst>
                                    <p:cond delay="1300"/>
                                  </p:stCondLst>
                                  <p:childTnLst>
                                    <p:animMotion origin="layout" path="M 1.45833E-6 -3.7037E-6 L 1.45833E-6 0.04352 " pathEditMode="relative" rAng="0" ptsTypes="AA">
                                      <p:cBhvr>
                                        <p:cTn id="34" dur="600" spd="-100000" fill="hold"/>
                                        <p:tgtEl>
                                          <p:spTgt spid="47"/>
                                        </p:tgtEl>
                                        <p:attrNameLst>
                                          <p:attrName>ppt_x</p:attrName>
                                          <p:attrName>ppt_y</p:attrName>
                                        </p:attrNameLst>
                                      </p:cBhvr>
                                      <p:rCtr x="0" y="2176"/>
                                    </p:animMotion>
                                  </p:childTnLst>
                                </p:cTn>
                              </p:par>
                              <p:par>
                                <p:cTn id="35" presetID="10" presetClass="entr" presetSubtype="0" fill="hold" grpId="0" nodeType="withEffect">
                                  <p:stCondLst>
                                    <p:cond delay="1550"/>
                                  </p:stCondLst>
                                  <p:childTnLst>
                                    <p:set>
                                      <p:cBhvr>
                                        <p:cTn id="36" dur="1" fill="hold">
                                          <p:stCondLst>
                                            <p:cond delay="0"/>
                                          </p:stCondLst>
                                        </p:cTn>
                                        <p:tgtEl>
                                          <p:spTgt spid="46"/>
                                        </p:tgtEl>
                                        <p:attrNameLst>
                                          <p:attrName>style.visibility</p:attrName>
                                        </p:attrNameLst>
                                      </p:cBhvr>
                                      <p:to>
                                        <p:strVal val="visible"/>
                                      </p:to>
                                    </p:set>
                                    <p:animEffect transition="in" filter="fade">
                                      <p:cBhvr>
                                        <p:cTn id="37" dur="500"/>
                                        <p:tgtEl>
                                          <p:spTgt spid="46"/>
                                        </p:tgtEl>
                                      </p:cBhvr>
                                    </p:animEffect>
                                  </p:childTnLst>
                                </p:cTn>
                              </p:par>
                              <p:par>
                                <p:cTn id="38" presetID="42" presetClass="path" presetSubtype="0" decel="100000" fill="hold" grpId="1" nodeType="withEffect">
                                  <p:stCondLst>
                                    <p:cond delay="1550"/>
                                  </p:stCondLst>
                                  <p:childTnLst>
                                    <p:animMotion origin="layout" path="M 1.45833E-6 -3.7037E-6 L 1.45833E-6 0.04352 " pathEditMode="relative" rAng="0" ptsTypes="AA">
                                      <p:cBhvr>
                                        <p:cTn id="39" dur="600" spd="-100000" fill="hold"/>
                                        <p:tgtEl>
                                          <p:spTgt spid="46"/>
                                        </p:tgtEl>
                                        <p:attrNameLst>
                                          <p:attrName>ppt_x</p:attrName>
                                          <p:attrName>ppt_y</p:attrName>
                                        </p:attrNameLst>
                                      </p:cBhvr>
                                      <p:rCtr x="0" y="2176"/>
                                    </p:animMotion>
                                  </p:childTnLst>
                                </p:cTn>
                              </p:par>
                              <p:par>
                                <p:cTn id="40" presetID="10" presetClass="entr" presetSubtype="0" fill="hold" grpId="0" nodeType="withEffect">
                                  <p:stCondLst>
                                    <p:cond delay="1700"/>
                                  </p:stCondLst>
                                  <p:childTnLst>
                                    <p:set>
                                      <p:cBhvr>
                                        <p:cTn id="41" dur="1" fill="hold">
                                          <p:stCondLst>
                                            <p:cond delay="0"/>
                                          </p:stCondLst>
                                        </p:cTn>
                                        <p:tgtEl>
                                          <p:spTgt spid="5"/>
                                        </p:tgtEl>
                                        <p:attrNameLst>
                                          <p:attrName>style.visibility</p:attrName>
                                        </p:attrNameLst>
                                      </p:cBhvr>
                                      <p:to>
                                        <p:strVal val="visible"/>
                                      </p:to>
                                    </p:set>
                                    <p:animEffect transition="in" filter="fade">
                                      <p:cBhvr>
                                        <p:cTn id="42" dur="500"/>
                                        <p:tgtEl>
                                          <p:spTgt spid="5"/>
                                        </p:tgtEl>
                                      </p:cBhvr>
                                    </p:animEffect>
                                  </p:childTnLst>
                                </p:cTn>
                              </p:par>
                              <p:par>
                                <p:cTn id="43" presetID="42" presetClass="path" presetSubtype="0" decel="100000" fill="hold" grpId="1" nodeType="withEffect">
                                  <p:stCondLst>
                                    <p:cond delay="1700"/>
                                  </p:stCondLst>
                                  <p:childTnLst>
                                    <p:animMotion origin="layout" path="M 1.45833E-6 -3.7037E-6 L 1.45833E-6 0.04352 " pathEditMode="relative" rAng="0" ptsTypes="AA">
                                      <p:cBhvr>
                                        <p:cTn id="44" dur="600" spd="-100000" fill="hold"/>
                                        <p:tgtEl>
                                          <p:spTgt spid="5"/>
                                        </p:tgtEl>
                                        <p:attrNameLst>
                                          <p:attrName>ppt_x</p:attrName>
                                          <p:attrName>ppt_y</p:attrName>
                                        </p:attrNameLst>
                                      </p:cBhvr>
                                      <p:rCtr x="0" y="2176"/>
                                    </p:animMotion>
                                  </p:childTnLst>
                                </p:cTn>
                              </p:par>
                              <p:par>
                                <p:cTn id="45" presetID="1" presetClass="entr" presetSubtype="0" fill="hold" grpId="0" nodeType="withEffect">
                                  <p:stCondLst>
                                    <p:cond delay="500"/>
                                  </p:stCondLst>
                                  <p:childTnLst>
                                    <p:set>
                                      <p:cBhvr>
                                        <p:cTn id="46" dur="1" fill="hold">
                                          <p:stCondLst>
                                            <p:cond delay="0"/>
                                          </p:stCondLst>
                                        </p:cTn>
                                        <p:tgtEl>
                                          <p:spTgt spid="31"/>
                                        </p:tgtEl>
                                        <p:attrNameLst>
                                          <p:attrName>style.visibility</p:attrName>
                                        </p:attrNameLst>
                                      </p:cBhvr>
                                      <p:to>
                                        <p:strVal val="visible"/>
                                      </p:to>
                                    </p:set>
                                  </p:childTnLst>
                                </p:cTn>
                              </p:par>
                              <p:par>
                                <p:cTn id="47" presetID="6" presetClass="emph" presetSubtype="0" accel="100000" autoRev="1" fill="hold" grpId="1" nodeType="withEffect">
                                  <p:stCondLst>
                                    <p:cond delay="0"/>
                                  </p:stCondLst>
                                  <p:childTnLst>
                                    <p:animScale>
                                      <p:cBhvr>
                                        <p:cTn id="48" dur="500" fill="hold"/>
                                        <p:tgtEl>
                                          <p:spTgt spid="31"/>
                                        </p:tgtEl>
                                      </p:cBhvr>
                                      <p:by x="0" y="0"/>
                                    </p:animScale>
                                  </p:childTnLst>
                                </p:cTn>
                              </p:par>
                              <p:par>
                                <p:cTn id="49" presetID="6" presetClass="emph" presetSubtype="0" decel="100000" fill="hold" grpId="2" nodeType="withEffect">
                                  <p:stCondLst>
                                    <p:cond delay="900"/>
                                  </p:stCondLst>
                                  <p:childTnLst>
                                    <p:animScale>
                                      <p:cBhvr>
                                        <p:cTn id="50" dur="500" fill="hold"/>
                                        <p:tgtEl>
                                          <p:spTgt spid="31"/>
                                        </p:tgtEl>
                                      </p:cBhvr>
                                      <p:by x="90000" y="90000"/>
                                    </p:animScale>
                                  </p:childTnLst>
                                </p:cTn>
                              </p:par>
                              <p:par>
                                <p:cTn id="51" presetID="10" presetClass="entr" presetSubtype="0" fill="hold" nodeType="withEffect">
                                  <p:stCondLst>
                                    <p:cond delay="250"/>
                                  </p:stCondLst>
                                  <p:childTnLst>
                                    <p:set>
                                      <p:cBhvr>
                                        <p:cTn id="52" dur="1" fill="hold">
                                          <p:stCondLst>
                                            <p:cond delay="0"/>
                                          </p:stCondLst>
                                        </p:cTn>
                                        <p:tgtEl>
                                          <p:spTgt spid="42"/>
                                        </p:tgtEl>
                                        <p:attrNameLst>
                                          <p:attrName>style.visibility</p:attrName>
                                        </p:attrNameLst>
                                      </p:cBhvr>
                                      <p:to>
                                        <p:strVal val="visible"/>
                                      </p:to>
                                    </p:set>
                                    <p:animEffect transition="in" filter="fade">
                                      <p:cBhvr>
                                        <p:cTn id="53" dur="500"/>
                                        <p:tgtEl>
                                          <p:spTgt spid="42"/>
                                        </p:tgtEl>
                                      </p:cBhvr>
                                    </p:animEffect>
                                  </p:childTnLst>
                                </p:cTn>
                              </p:par>
                              <p:par>
                                <p:cTn id="54" presetID="42" presetClass="path" presetSubtype="0" decel="100000" fill="hold" nodeType="withEffect">
                                  <p:stCondLst>
                                    <p:cond delay="250"/>
                                  </p:stCondLst>
                                  <p:childTnLst>
                                    <p:animMotion origin="layout" path="M 1.45833E-6 -7.40741E-7 L 1.45833E-6 -0.0544 " pathEditMode="relative" rAng="0" ptsTypes="AA">
                                      <p:cBhvr>
                                        <p:cTn id="55" dur="600" spd="-100000" fill="hold"/>
                                        <p:tgtEl>
                                          <p:spTgt spid="42"/>
                                        </p:tgtEl>
                                        <p:attrNameLst>
                                          <p:attrName>ppt_x</p:attrName>
                                          <p:attrName>ppt_y</p:attrName>
                                        </p:attrNameLst>
                                      </p:cBhvr>
                                      <p:rCtr x="0" y="-2731"/>
                                    </p:animMotion>
                                  </p:childTnLst>
                                </p:cTn>
                              </p:par>
                              <p:par>
                                <p:cTn id="56" presetID="10" presetClass="entr" presetSubtype="0" fill="hold" nodeType="withEffect">
                                  <p:stCondLst>
                                    <p:cond delay="450"/>
                                  </p:stCondLst>
                                  <p:childTnLst>
                                    <p:set>
                                      <p:cBhvr>
                                        <p:cTn id="57" dur="1" fill="hold">
                                          <p:stCondLst>
                                            <p:cond delay="0"/>
                                          </p:stCondLst>
                                        </p:cTn>
                                        <p:tgtEl>
                                          <p:spTgt spid="40"/>
                                        </p:tgtEl>
                                        <p:attrNameLst>
                                          <p:attrName>style.visibility</p:attrName>
                                        </p:attrNameLst>
                                      </p:cBhvr>
                                      <p:to>
                                        <p:strVal val="visible"/>
                                      </p:to>
                                    </p:set>
                                    <p:animEffect transition="in" filter="fade">
                                      <p:cBhvr>
                                        <p:cTn id="58" dur="500"/>
                                        <p:tgtEl>
                                          <p:spTgt spid="40"/>
                                        </p:tgtEl>
                                      </p:cBhvr>
                                    </p:animEffect>
                                  </p:childTnLst>
                                </p:cTn>
                              </p:par>
                              <p:par>
                                <p:cTn id="59" presetID="42" presetClass="path" presetSubtype="0" decel="100000" fill="hold" nodeType="withEffect">
                                  <p:stCondLst>
                                    <p:cond delay="450"/>
                                  </p:stCondLst>
                                  <p:childTnLst>
                                    <p:animMotion origin="layout" path="M 1.45833E-6 -7.40741E-7 L 1.45833E-6 -0.0544 " pathEditMode="relative" rAng="0" ptsTypes="AA">
                                      <p:cBhvr>
                                        <p:cTn id="60" dur="600" spd="-100000" fill="hold"/>
                                        <p:tgtEl>
                                          <p:spTgt spid="40"/>
                                        </p:tgtEl>
                                        <p:attrNameLst>
                                          <p:attrName>ppt_x</p:attrName>
                                          <p:attrName>ppt_y</p:attrName>
                                        </p:attrNameLst>
                                      </p:cBhvr>
                                      <p:rCtr x="0" y="-2731"/>
                                    </p:animMotion>
                                  </p:childTnLst>
                                </p:cTn>
                              </p:par>
                              <p:par>
                                <p:cTn id="61" presetID="1" presetClass="entr" presetSubtype="0" fill="hold" grpId="0" nodeType="withEffect">
                                  <p:stCondLst>
                                    <p:cond delay="700"/>
                                  </p:stCondLst>
                                  <p:childTnLst>
                                    <p:set>
                                      <p:cBhvr>
                                        <p:cTn id="62" dur="1" fill="hold">
                                          <p:stCondLst>
                                            <p:cond delay="0"/>
                                          </p:stCondLst>
                                        </p:cTn>
                                        <p:tgtEl>
                                          <p:spTgt spid="53"/>
                                        </p:tgtEl>
                                        <p:attrNameLst>
                                          <p:attrName>style.visibility</p:attrName>
                                        </p:attrNameLst>
                                      </p:cBhvr>
                                      <p:to>
                                        <p:strVal val="visible"/>
                                      </p:to>
                                    </p:set>
                                  </p:childTnLst>
                                </p:cTn>
                              </p:par>
                              <p:par>
                                <p:cTn id="63" presetID="6" presetClass="emph" presetSubtype="0" accel="100000" autoRev="1" fill="hold" grpId="1" nodeType="withEffect">
                                  <p:stCondLst>
                                    <p:cond delay="200"/>
                                  </p:stCondLst>
                                  <p:childTnLst>
                                    <p:animScale>
                                      <p:cBhvr>
                                        <p:cTn id="64" dur="500" fill="hold"/>
                                        <p:tgtEl>
                                          <p:spTgt spid="53"/>
                                        </p:tgtEl>
                                      </p:cBhvr>
                                      <p:by x="0" y="0"/>
                                    </p:animScale>
                                  </p:childTnLst>
                                </p:cTn>
                              </p:par>
                              <p:par>
                                <p:cTn id="65" presetID="6" presetClass="emph" presetSubtype="0" decel="100000" fill="hold" grpId="2" nodeType="withEffect">
                                  <p:stCondLst>
                                    <p:cond delay="1100"/>
                                  </p:stCondLst>
                                  <p:childTnLst>
                                    <p:animScale>
                                      <p:cBhvr>
                                        <p:cTn id="66" dur="500" fill="hold"/>
                                        <p:tgtEl>
                                          <p:spTgt spid="53"/>
                                        </p:tgtEl>
                                      </p:cBhvr>
                                      <p:by x="90000" y="90000"/>
                                    </p:animScale>
                                  </p:childTnLst>
                                </p:cTn>
                              </p:par>
                              <p:par>
                                <p:cTn id="67" presetID="1" presetClass="entr" presetSubtype="0" fill="hold" grpId="0" nodeType="withEffect">
                                  <p:stCondLst>
                                    <p:cond delay="900"/>
                                  </p:stCondLst>
                                  <p:childTnLst>
                                    <p:set>
                                      <p:cBhvr>
                                        <p:cTn id="68" dur="1" fill="hold">
                                          <p:stCondLst>
                                            <p:cond delay="0"/>
                                          </p:stCondLst>
                                        </p:cTn>
                                        <p:tgtEl>
                                          <p:spTgt spid="54"/>
                                        </p:tgtEl>
                                        <p:attrNameLst>
                                          <p:attrName>style.visibility</p:attrName>
                                        </p:attrNameLst>
                                      </p:cBhvr>
                                      <p:to>
                                        <p:strVal val="visible"/>
                                      </p:to>
                                    </p:set>
                                  </p:childTnLst>
                                </p:cTn>
                              </p:par>
                              <p:par>
                                <p:cTn id="69" presetID="6" presetClass="emph" presetSubtype="0" accel="100000" autoRev="1" fill="hold" grpId="1" nodeType="withEffect">
                                  <p:stCondLst>
                                    <p:cond delay="400"/>
                                  </p:stCondLst>
                                  <p:childTnLst>
                                    <p:animScale>
                                      <p:cBhvr>
                                        <p:cTn id="70" dur="500" fill="hold"/>
                                        <p:tgtEl>
                                          <p:spTgt spid="54"/>
                                        </p:tgtEl>
                                      </p:cBhvr>
                                      <p:by x="0" y="0"/>
                                    </p:animScale>
                                  </p:childTnLst>
                                </p:cTn>
                              </p:par>
                              <p:par>
                                <p:cTn id="71" presetID="6" presetClass="emph" presetSubtype="0" decel="100000" fill="hold" grpId="2" nodeType="withEffect">
                                  <p:stCondLst>
                                    <p:cond delay="1300"/>
                                  </p:stCondLst>
                                  <p:childTnLst>
                                    <p:animScale>
                                      <p:cBhvr>
                                        <p:cTn id="72" dur="500" fill="hold"/>
                                        <p:tgtEl>
                                          <p:spTgt spid="54"/>
                                        </p:tgtEl>
                                      </p:cBhvr>
                                      <p:by x="90000" y="90000"/>
                                    </p:animScale>
                                  </p:childTnLst>
                                </p:cTn>
                              </p:par>
                              <p:par>
                                <p:cTn id="73" presetID="1" presetClass="entr" presetSubtype="0" fill="hold" grpId="0" nodeType="withEffect">
                                  <p:stCondLst>
                                    <p:cond delay="1100"/>
                                  </p:stCondLst>
                                  <p:childTnLst>
                                    <p:set>
                                      <p:cBhvr>
                                        <p:cTn id="74" dur="1" fill="hold">
                                          <p:stCondLst>
                                            <p:cond delay="0"/>
                                          </p:stCondLst>
                                        </p:cTn>
                                        <p:tgtEl>
                                          <p:spTgt spid="55"/>
                                        </p:tgtEl>
                                        <p:attrNameLst>
                                          <p:attrName>style.visibility</p:attrName>
                                        </p:attrNameLst>
                                      </p:cBhvr>
                                      <p:to>
                                        <p:strVal val="visible"/>
                                      </p:to>
                                    </p:set>
                                  </p:childTnLst>
                                </p:cTn>
                              </p:par>
                              <p:par>
                                <p:cTn id="75" presetID="6" presetClass="emph" presetSubtype="0" accel="100000" autoRev="1" fill="hold" grpId="1" nodeType="withEffect">
                                  <p:stCondLst>
                                    <p:cond delay="600"/>
                                  </p:stCondLst>
                                  <p:childTnLst>
                                    <p:animScale>
                                      <p:cBhvr>
                                        <p:cTn id="76" dur="500" fill="hold"/>
                                        <p:tgtEl>
                                          <p:spTgt spid="55"/>
                                        </p:tgtEl>
                                      </p:cBhvr>
                                      <p:by x="0" y="0"/>
                                    </p:animScale>
                                  </p:childTnLst>
                                </p:cTn>
                              </p:par>
                              <p:par>
                                <p:cTn id="77" presetID="6" presetClass="emph" presetSubtype="0" decel="100000" fill="hold" grpId="2" nodeType="withEffect">
                                  <p:stCondLst>
                                    <p:cond delay="1500"/>
                                  </p:stCondLst>
                                  <p:childTnLst>
                                    <p:animScale>
                                      <p:cBhvr>
                                        <p:cTn id="78" dur="500" fill="hold"/>
                                        <p:tgtEl>
                                          <p:spTgt spid="55"/>
                                        </p:tgtEl>
                                      </p:cBhvr>
                                      <p:by x="90000" y="90000"/>
                                    </p:animScale>
                                  </p:childTnLst>
                                </p:cTn>
                              </p:par>
                              <p:par>
                                <p:cTn id="79" presetID="1" presetClass="entr" presetSubtype="0" fill="hold" grpId="0" nodeType="withEffect">
                                  <p:stCondLst>
                                    <p:cond delay="1300"/>
                                  </p:stCondLst>
                                  <p:childTnLst>
                                    <p:set>
                                      <p:cBhvr>
                                        <p:cTn id="80" dur="1" fill="hold">
                                          <p:stCondLst>
                                            <p:cond delay="0"/>
                                          </p:stCondLst>
                                        </p:cTn>
                                        <p:tgtEl>
                                          <p:spTgt spid="56"/>
                                        </p:tgtEl>
                                        <p:attrNameLst>
                                          <p:attrName>style.visibility</p:attrName>
                                        </p:attrNameLst>
                                      </p:cBhvr>
                                      <p:to>
                                        <p:strVal val="visible"/>
                                      </p:to>
                                    </p:set>
                                  </p:childTnLst>
                                </p:cTn>
                              </p:par>
                              <p:par>
                                <p:cTn id="81" presetID="6" presetClass="emph" presetSubtype="0" accel="100000" autoRev="1" fill="hold" grpId="1" nodeType="withEffect">
                                  <p:stCondLst>
                                    <p:cond delay="800"/>
                                  </p:stCondLst>
                                  <p:childTnLst>
                                    <p:animScale>
                                      <p:cBhvr>
                                        <p:cTn id="82" dur="500" fill="hold"/>
                                        <p:tgtEl>
                                          <p:spTgt spid="56"/>
                                        </p:tgtEl>
                                      </p:cBhvr>
                                      <p:by x="0" y="0"/>
                                    </p:animScale>
                                  </p:childTnLst>
                                </p:cTn>
                              </p:par>
                              <p:par>
                                <p:cTn id="83" presetID="6" presetClass="emph" presetSubtype="0" decel="100000" fill="hold" grpId="2" nodeType="withEffect">
                                  <p:stCondLst>
                                    <p:cond delay="1700"/>
                                  </p:stCondLst>
                                  <p:childTnLst>
                                    <p:animScale>
                                      <p:cBhvr>
                                        <p:cTn id="84" dur="500" fill="hold"/>
                                        <p:tgtEl>
                                          <p:spTgt spid="56"/>
                                        </p:tgtEl>
                                      </p:cBhvr>
                                      <p:by x="90000" y="90000"/>
                                    </p:animScale>
                                  </p:childTnLst>
                                </p:cTn>
                              </p:par>
                              <p:par>
                                <p:cTn id="85" presetID="1" presetClass="entr" presetSubtype="0" fill="hold" grpId="0" nodeType="withEffect">
                                  <p:stCondLst>
                                    <p:cond delay="1500"/>
                                  </p:stCondLst>
                                  <p:childTnLst>
                                    <p:set>
                                      <p:cBhvr>
                                        <p:cTn id="86" dur="1" fill="hold">
                                          <p:stCondLst>
                                            <p:cond delay="0"/>
                                          </p:stCondLst>
                                        </p:cTn>
                                        <p:tgtEl>
                                          <p:spTgt spid="57"/>
                                        </p:tgtEl>
                                        <p:attrNameLst>
                                          <p:attrName>style.visibility</p:attrName>
                                        </p:attrNameLst>
                                      </p:cBhvr>
                                      <p:to>
                                        <p:strVal val="visible"/>
                                      </p:to>
                                    </p:set>
                                  </p:childTnLst>
                                </p:cTn>
                              </p:par>
                              <p:par>
                                <p:cTn id="87" presetID="6" presetClass="emph" presetSubtype="0" accel="100000" autoRev="1" fill="hold" grpId="1" nodeType="withEffect">
                                  <p:stCondLst>
                                    <p:cond delay="1000"/>
                                  </p:stCondLst>
                                  <p:childTnLst>
                                    <p:animScale>
                                      <p:cBhvr>
                                        <p:cTn id="88" dur="500" fill="hold"/>
                                        <p:tgtEl>
                                          <p:spTgt spid="57"/>
                                        </p:tgtEl>
                                      </p:cBhvr>
                                      <p:by x="0" y="0"/>
                                    </p:animScale>
                                  </p:childTnLst>
                                </p:cTn>
                              </p:par>
                              <p:par>
                                <p:cTn id="89" presetID="6" presetClass="emph" presetSubtype="0" decel="100000" fill="hold" grpId="2" nodeType="withEffect">
                                  <p:stCondLst>
                                    <p:cond delay="1900"/>
                                  </p:stCondLst>
                                  <p:childTnLst>
                                    <p:animScale>
                                      <p:cBhvr>
                                        <p:cTn id="90" dur="500" fill="hold"/>
                                        <p:tgtEl>
                                          <p:spTgt spid="57"/>
                                        </p:tgtEl>
                                      </p:cBhvr>
                                      <p:by x="90000" y="90000"/>
                                    </p:animScale>
                                  </p:childTnLst>
                                </p:cTn>
                              </p:par>
                              <p:par>
                                <p:cTn id="91" presetID="1" presetClass="entr" presetSubtype="0" fill="hold" grpId="0" nodeType="withEffect">
                                  <p:stCondLst>
                                    <p:cond delay="1200"/>
                                  </p:stCondLst>
                                  <p:childTnLst>
                                    <p:set>
                                      <p:cBhvr>
                                        <p:cTn id="92" dur="1" fill="hold">
                                          <p:stCondLst>
                                            <p:cond delay="299"/>
                                          </p:stCondLst>
                                        </p:cTn>
                                        <p:tgtEl>
                                          <p:spTgt spid="66"/>
                                        </p:tgtEl>
                                        <p:attrNameLst>
                                          <p:attrName>style.visibility</p:attrName>
                                        </p:attrNameLst>
                                      </p:cBhvr>
                                      <p:to>
                                        <p:strVal val="visible"/>
                                      </p:to>
                                    </p:set>
                                  </p:childTnLst>
                                </p:cTn>
                              </p:par>
                              <p:par>
                                <p:cTn id="93" presetID="6" presetClass="emph" presetSubtype="0" accel="60000" autoRev="1" fill="hold" grpId="1" nodeType="withEffect">
                                  <p:stCondLst>
                                    <p:cond delay="1200"/>
                                  </p:stCondLst>
                                  <p:childTnLst>
                                    <p:animScale>
                                      <p:cBhvr>
                                        <p:cTn id="94" dur="300" fill="hold"/>
                                        <p:tgtEl>
                                          <p:spTgt spid="66"/>
                                        </p:tgtEl>
                                      </p:cBhvr>
                                      <p:by x="0" y="0"/>
                                    </p:animScale>
                                  </p:childTnLst>
                                </p:cTn>
                              </p:par>
                              <p:par>
                                <p:cTn id="95" presetID="1" presetClass="entr" presetSubtype="0" fill="hold" grpId="0" nodeType="withEffect">
                                  <p:stCondLst>
                                    <p:cond delay="1400"/>
                                  </p:stCondLst>
                                  <p:childTnLst>
                                    <p:set>
                                      <p:cBhvr>
                                        <p:cTn id="96" dur="1" fill="hold">
                                          <p:stCondLst>
                                            <p:cond delay="299"/>
                                          </p:stCondLst>
                                        </p:cTn>
                                        <p:tgtEl>
                                          <p:spTgt spid="7"/>
                                        </p:tgtEl>
                                        <p:attrNameLst>
                                          <p:attrName>style.visibility</p:attrName>
                                        </p:attrNameLst>
                                      </p:cBhvr>
                                      <p:to>
                                        <p:strVal val="visible"/>
                                      </p:to>
                                    </p:set>
                                  </p:childTnLst>
                                </p:cTn>
                              </p:par>
                              <p:par>
                                <p:cTn id="97" presetID="6" presetClass="emph" presetSubtype="0" accel="60000" autoRev="1" fill="hold" grpId="1" nodeType="withEffect">
                                  <p:stCondLst>
                                    <p:cond delay="1400"/>
                                  </p:stCondLst>
                                  <p:childTnLst>
                                    <p:animScale>
                                      <p:cBhvr>
                                        <p:cTn id="98" dur="300" fill="hold"/>
                                        <p:tgtEl>
                                          <p:spTgt spid="7"/>
                                        </p:tgtEl>
                                      </p:cBhvr>
                                      <p:by x="0" y="0"/>
                                    </p:animScale>
                                  </p:childTnLst>
                                </p:cTn>
                              </p:par>
                              <p:par>
                                <p:cTn id="99" presetID="10" presetClass="entr" presetSubtype="0" fill="hold" nodeType="withEffect">
                                  <p:stCondLst>
                                    <p:cond delay="650"/>
                                  </p:stCondLst>
                                  <p:childTnLst>
                                    <p:set>
                                      <p:cBhvr>
                                        <p:cTn id="100" dur="1" fill="hold">
                                          <p:stCondLst>
                                            <p:cond delay="0"/>
                                          </p:stCondLst>
                                        </p:cTn>
                                        <p:tgtEl>
                                          <p:spTgt spid="38"/>
                                        </p:tgtEl>
                                        <p:attrNameLst>
                                          <p:attrName>style.visibility</p:attrName>
                                        </p:attrNameLst>
                                      </p:cBhvr>
                                      <p:to>
                                        <p:strVal val="visible"/>
                                      </p:to>
                                    </p:set>
                                    <p:animEffect transition="in" filter="fade">
                                      <p:cBhvr>
                                        <p:cTn id="101" dur="500"/>
                                        <p:tgtEl>
                                          <p:spTgt spid="38"/>
                                        </p:tgtEl>
                                      </p:cBhvr>
                                    </p:animEffect>
                                  </p:childTnLst>
                                </p:cTn>
                              </p:par>
                              <p:par>
                                <p:cTn id="102" presetID="42" presetClass="path" presetSubtype="0" decel="100000" fill="hold" nodeType="withEffect">
                                  <p:stCondLst>
                                    <p:cond delay="650"/>
                                  </p:stCondLst>
                                  <p:childTnLst>
                                    <p:animMotion origin="layout" path="M 1.45833E-6 -7.40741E-7 L 1.45833E-6 -0.0544 " pathEditMode="relative" rAng="0" ptsTypes="AA">
                                      <p:cBhvr>
                                        <p:cTn id="103" dur="600" spd="-100000" fill="hold"/>
                                        <p:tgtEl>
                                          <p:spTgt spid="38"/>
                                        </p:tgtEl>
                                        <p:attrNameLst>
                                          <p:attrName>ppt_x</p:attrName>
                                          <p:attrName>ppt_y</p:attrName>
                                        </p:attrNameLst>
                                      </p:cBhvr>
                                      <p:rCtr x="0" y="-2731"/>
                                    </p:animMotion>
                                  </p:childTnLst>
                                </p:cTn>
                              </p:par>
                              <p:par>
                                <p:cTn id="104" presetID="10" presetClass="entr" presetSubtype="0" fill="hold" nodeType="withEffect">
                                  <p:stCondLst>
                                    <p:cond delay="850"/>
                                  </p:stCondLst>
                                  <p:childTnLst>
                                    <p:set>
                                      <p:cBhvr>
                                        <p:cTn id="105" dur="1" fill="hold">
                                          <p:stCondLst>
                                            <p:cond delay="0"/>
                                          </p:stCondLst>
                                        </p:cTn>
                                        <p:tgtEl>
                                          <p:spTgt spid="33"/>
                                        </p:tgtEl>
                                        <p:attrNameLst>
                                          <p:attrName>style.visibility</p:attrName>
                                        </p:attrNameLst>
                                      </p:cBhvr>
                                      <p:to>
                                        <p:strVal val="visible"/>
                                      </p:to>
                                    </p:set>
                                    <p:animEffect transition="in" filter="fade">
                                      <p:cBhvr>
                                        <p:cTn id="106" dur="500"/>
                                        <p:tgtEl>
                                          <p:spTgt spid="33"/>
                                        </p:tgtEl>
                                      </p:cBhvr>
                                    </p:animEffect>
                                  </p:childTnLst>
                                </p:cTn>
                              </p:par>
                              <p:par>
                                <p:cTn id="107" presetID="42" presetClass="path" presetSubtype="0" decel="100000" fill="hold" nodeType="withEffect">
                                  <p:stCondLst>
                                    <p:cond delay="850"/>
                                  </p:stCondLst>
                                  <p:childTnLst>
                                    <p:animMotion origin="layout" path="M 1.45833E-6 -7.40741E-7 L 1.45833E-6 -0.0544 " pathEditMode="relative" rAng="0" ptsTypes="AA">
                                      <p:cBhvr>
                                        <p:cTn id="108" dur="600" spd="-100000" fill="hold"/>
                                        <p:tgtEl>
                                          <p:spTgt spid="33"/>
                                        </p:tgtEl>
                                        <p:attrNameLst>
                                          <p:attrName>ppt_x</p:attrName>
                                          <p:attrName>ppt_y</p:attrName>
                                        </p:attrNameLst>
                                      </p:cBhvr>
                                      <p:rCtr x="0" y="-2731"/>
                                    </p:animMotion>
                                  </p:childTnLst>
                                </p:cTn>
                              </p:par>
                              <p:par>
                                <p:cTn id="109" presetID="10" presetClass="entr" presetSubtype="0" fill="hold" nodeType="withEffect">
                                  <p:stCondLst>
                                    <p:cond delay="1050"/>
                                  </p:stCondLst>
                                  <p:childTnLst>
                                    <p:set>
                                      <p:cBhvr>
                                        <p:cTn id="110" dur="1" fill="hold">
                                          <p:stCondLst>
                                            <p:cond delay="0"/>
                                          </p:stCondLst>
                                        </p:cTn>
                                        <p:tgtEl>
                                          <p:spTgt spid="45"/>
                                        </p:tgtEl>
                                        <p:attrNameLst>
                                          <p:attrName>style.visibility</p:attrName>
                                        </p:attrNameLst>
                                      </p:cBhvr>
                                      <p:to>
                                        <p:strVal val="visible"/>
                                      </p:to>
                                    </p:set>
                                    <p:animEffect transition="in" filter="fade">
                                      <p:cBhvr>
                                        <p:cTn id="111" dur="500"/>
                                        <p:tgtEl>
                                          <p:spTgt spid="45"/>
                                        </p:tgtEl>
                                      </p:cBhvr>
                                    </p:animEffect>
                                  </p:childTnLst>
                                </p:cTn>
                              </p:par>
                              <p:par>
                                <p:cTn id="112" presetID="42" presetClass="path" presetSubtype="0" decel="100000" fill="hold" nodeType="withEffect">
                                  <p:stCondLst>
                                    <p:cond delay="1050"/>
                                  </p:stCondLst>
                                  <p:childTnLst>
                                    <p:animMotion origin="layout" path="M 1.45833E-6 -7.40741E-7 L 1.45833E-6 -0.0544 " pathEditMode="relative" rAng="0" ptsTypes="AA">
                                      <p:cBhvr>
                                        <p:cTn id="113" dur="600" spd="-100000" fill="hold"/>
                                        <p:tgtEl>
                                          <p:spTgt spid="45"/>
                                        </p:tgtEl>
                                        <p:attrNameLst>
                                          <p:attrName>ppt_x</p:attrName>
                                          <p:attrName>ppt_y</p:attrName>
                                        </p:attrNameLst>
                                      </p:cBhvr>
                                      <p:rCtr x="0" y="-2731"/>
                                    </p:animMotion>
                                  </p:childTnLst>
                                </p:cTn>
                              </p:par>
                              <p:par>
                                <p:cTn id="114" presetID="10" presetClass="entr" presetSubtype="0" fill="hold" nodeType="withEffect">
                                  <p:stCondLst>
                                    <p:cond delay="1300"/>
                                  </p:stCondLst>
                                  <p:childTnLst>
                                    <p:set>
                                      <p:cBhvr>
                                        <p:cTn id="115" dur="1" fill="hold">
                                          <p:stCondLst>
                                            <p:cond delay="0"/>
                                          </p:stCondLst>
                                        </p:cTn>
                                        <p:tgtEl>
                                          <p:spTgt spid="44"/>
                                        </p:tgtEl>
                                        <p:attrNameLst>
                                          <p:attrName>style.visibility</p:attrName>
                                        </p:attrNameLst>
                                      </p:cBhvr>
                                      <p:to>
                                        <p:strVal val="visible"/>
                                      </p:to>
                                    </p:set>
                                    <p:animEffect transition="in" filter="fade">
                                      <p:cBhvr>
                                        <p:cTn id="116" dur="500"/>
                                        <p:tgtEl>
                                          <p:spTgt spid="44"/>
                                        </p:tgtEl>
                                      </p:cBhvr>
                                    </p:animEffect>
                                  </p:childTnLst>
                                </p:cTn>
                              </p:par>
                              <p:par>
                                <p:cTn id="117" presetID="42" presetClass="path" presetSubtype="0" decel="100000" fill="hold" nodeType="withEffect">
                                  <p:stCondLst>
                                    <p:cond delay="1300"/>
                                  </p:stCondLst>
                                  <p:childTnLst>
                                    <p:animMotion origin="layout" path="M 1.45833E-6 -7.40741E-7 L 1.45833E-6 -0.0544 " pathEditMode="relative" rAng="0" ptsTypes="AA">
                                      <p:cBhvr>
                                        <p:cTn id="118" dur="600" spd="-100000" fill="hold"/>
                                        <p:tgtEl>
                                          <p:spTgt spid="44"/>
                                        </p:tgtEl>
                                        <p:attrNameLst>
                                          <p:attrName>ppt_x</p:attrName>
                                          <p:attrName>ppt_y</p:attrName>
                                        </p:attrNameLst>
                                      </p:cBhvr>
                                      <p:rCtr x="0" y="-2731"/>
                                    </p:animMotion>
                                  </p:childTnLst>
                                </p:cTn>
                              </p:par>
                              <p:par>
                                <p:cTn id="119" presetID="10" presetClass="entr" presetSubtype="0" fill="hold" nodeType="withEffect">
                                  <p:stCondLst>
                                    <p:cond delay="1550"/>
                                  </p:stCondLst>
                                  <p:childTnLst>
                                    <p:set>
                                      <p:cBhvr>
                                        <p:cTn id="120" dur="1" fill="hold">
                                          <p:stCondLst>
                                            <p:cond delay="0"/>
                                          </p:stCondLst>
                                        </p:cTn>
                                        <p:tgtEl>
                                          <p:spTgt spid="64"/>
                                        </p:tgtEl>
                                        <p:attrNameLst>
                                          <p:attrName>style.visibility</p:attrName>
                                        </p:attrNameLst>
                                      </p:cBhvr>
                                      <p:to>
                                        <p:strVal val="visible"/>
                                      </p:to>
                                    </p:set>
                                    <p:animEffect transition="in" filter="fade">
                                      <p:cBhvr>
                                        <p:cTn id="121" dur="500"/>
                                        <p:tgtEl>
                                          <p:spTgt spid="64"/>
                                        </p:tgtEl>
                                      </p:cBhvr>
                                    </p:animEffect>
                                  </p:childTnLst>
                                </p:cTn>
                              </p:par>
                              <p:par>
                                <p:cTn id="122" presetID="42" presetClass="path" presetSubtype="0" decel="100000" fill="hold" nodeType="withEffect">
                                  <p:stCondLst>
                                    <p:cond delay="1550"/>
                                  </p:stCondLst>
                                  <p:childTnLst>
                                    <p:animMotion origin="layout" path="M 1.45833E-6 -7.40741E-7 L 1.45833E-6 -0.0544 " pathEditMode="relative" rAng="0" ptsTypes="AA">
                                      <p:cBhvr>
                                        <p:cTn id="123" dur="600" spd="-100000" fill="hold"/>
                                        <p:tgtEl>
                                          <p:spTgt spid="64"/>
                                        </p:tgtEl>
                                        <p:attrNameLst>
                                          <p:attrName>ppt_x</p:attrName>
                                          <p:attrName>ppt_y</p:attrName>
                                        </p:attrNameLst>
                                      </p:cBhvr>
                                      <p:rCtr x="0" y="-2731"/>
                                    </p:animMotion>
                                  </p:childTnLst>
                                </p:cTn>
                              </p:par>
                              <p:par>
                                <p:cTn id="124" presetID="10" presetClass="entr" presetSubtype="0" fill="hold" nodeType="withEffect">
                                  <p:stCondLst>
                                    <p:cond delay="1700"/>
                                  </p:stCondLst>
                                  <p:childTnLst>
                                    <p:set>
                                      <p:cBhvr>
                                        <p:cTn id="125" dur="1" fill="hold">
                                          <p:stCondLst>
                                            <p:cond delay="0"/>
                                          </p:stCondLst>
                                        </p:cTn>
                                        <p:tgtEl>
                                          <p:spTgt spid="36"/>
                                        </p:tgtEl>
                                        <p:attrNameLst>
                                          <p:attrName>style.visibility</p:attrName>
                                        </p:attrNameLst>
                                      </p:cBhvr>
                                      <p:to>
                                        <p:strVal val="visible"/>
                                      </p:to>
                                    </p:set>
                                    <p:animEffect transition="in" filter="fade">
                                      <p:cBhvr>
                                        <p:cTn id="126" dur="500"/>
                                        <p:tgtEl>
                                          <p:spTgt spid="36"/>
                                        </p:tgtEl>
                                      </p:cBhvr>
                                    </p:animEffect>
                                  </p:childTnLst>
                                </p:cTn>
                              </p:par>
                              <p:par>
                                <p:cTn id="127" presetID="42" presetClass="path" presetSubtype="0" decel="100000" fill="hold" nodeType="withEffect">
                                  <p:stCondLst>
                                    <p:cond delay="1700"/>
                                  </p:stCondLst>
                                  <p:childTnLst>
                                    <p:animMotion origin="layout" path="M 1.45833E-6 -7.40741E-7 L 1.45833E-6 -0.0544 " pathEditMode="relative" rAng="0" ptsTypes="AA">
                                      <p:cBhvr>
                                        <p:cTn id="128" dur="600" spd="-100000" fill="hold"/>
                                        <p:tgtEl>
                                          <p:spTgt spid="36"/>
                                        </p:tgtEl>
                                        <p:attrNameLst>
                                          <p:attrName>ppt_x</p:attrName>
                                          <p:attrName>ppt_y</p:attrName>
                                        </p:attrNameLst>
                                      </p:cBhvr>
                                      <p:rCtr x="0" y="-273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1" grpId="1" animBg="1"/>
      <p:bldP spid="31" grpId="2" animBg="1"/>
      <p:bldP spid="53" grpId="0" animBg="1"/>
      <p:bldP spid="53" grpId="1" animBg="1"/>
      <p:bldP spid="53" grpId="2" animBg="1"/>
      <p:bldP spid="54" grpId="0" animBg="1"/>
      <p:bldP spid="54" grpId="1" animBg="1"/>
      <p:bldP spid="54" grpId="2" animBg="1"/>
      <p:bldP spid="55" grpId="0" animBg="1"/>
      <p:bldP spid="55" grpId="1" animBg="1"/>
      <p:bldP spid="55" grpId="2" animBg="1"/>
      <p:bldP spid="56" grpId="0" animBg="1"/>
      <p:bldP spid="56" grpId="1" animBg="1"/>
      <p:bldP spid="56" grpId="2" animBg="1"/>
      <p:bldP spid="57" grpId="0" animBg="1"/>
      <p:bldP spid="57" grpId="1" animBg="1"/>
      <p:bldP spid="57" grpId="2" animBg="1"/>
      <p:bldP spid="32" grpId="0"/>
      <p:bldP spid="32" grpId="1"/>
      <p:bldP spid="34" grpId="0"/>
      <p:bldP spid="34" grpId="1"/>
      <p:bldP spid="37" grpId="0"/>
      <p:bldP spid="37" grpId="1"/>
      <p:bldP spid="39" grpId="0"/>
      <p:bldP spid="39" grpId="1"/>
      <p:bldP spid="41" grpId="0"/>
      <p:bldP spid="41" grpId="1"/>
      <p:bldP spid="46" grpId="0"/>
      <p:bldP spid="46" grpId="1"/>
      <p:bldP spid="47" grpId="0"/>
      <p:bldP spid="47" grpId="1"/>
      <p:bldP spid="66" grpId="0" animBg="1"/>
      <p:bldP spid="66" grpId="1" animBg="1"/>
      <p:bldP spid="5" grpId="0"/>
      <p:bldP spid="5" grpId="1"/>
      <p:bldP spid="7" grpId="0" animBg="1"/>
      <p:bldP spid="7" grpId="1"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32">
            <a:extLst>
              <a:ext uri="{FF2B5EF4-FFF2-40B4-BE49-F238E27FC236}">
                <a16:creationId xmlns:a16="http://schemas.microsoft.com/office/drawing/2014/main" id="{CDF0A0D3-7D3A-4042-AFA5-1C766E1A81F3}"/>
              </a:ext>
            </a:extLst>
          </p:cNvPr>
          <p:cNvSpPr>
            <a:spLocks noGrp="1"/>
          </p:cNvSpPr>
          <p:nvPr>
            <p:ph type="title"/>
          </p:nvPr>
        </p:nvSpPr>
        <p:spPr>
          <a:xfrm>
            <a:off x="588263" y="457200"/>
            <a:ext cx="11018520" cy="984885"/>
          </a:xfrm>
        </p:spPr>
        <p:txBody>
          <a:bodyPr/>
          <a:lstStyle/>
          <a:p>
            <a:r>
              <a:rPr lang="en-US"/>
              <a:t>Fast and simple integration</a:t>
            </a:r>
            <a:br>
              <a:rPr lang="en-US"/>
            </a:br>
            <a:r>
              <a:rPr lang="en-US" sz="2800">
                <a:solidFill>
                  <a:schemeClr val="accent1"/>
                </a:solidFill>
              </a:rPr>
              <a:t>Authentication libraries</a:t>
            </a:r>
            <a:endParaRPr lang="en-US"/>
          </a:p>
        </p:txBody>
      </p:sp>
      <p:sp>
        <p:nvSpPr>
          <p:cNvPr id="34" name="Text Placeholder 33">
            <a:extLst>
              <a:ext uri="{FF2B5EF4-FFF2-40B4-BE49-F238E27FC236}">
                <a16:creationId xmlns:a16="http://schemas.microsoft.com/office/drawing/2014/main" id="{1C9C419B-A002-413B-BA53-2E67E4E66085}"/>
              </a:ext>
            </a:extLst>
          </p:cNvPr>
          <p:cNvSpPr>
            <a:spLocks noGrp="1"/>
          </p:cNvSpPr>
          <p:nvPr>
            <p:ph type="body" sz="quarter" idx="10"/>
          </p:nvPr>
        </p:nvSpPr>
        <p:spPr>
          <a:xfrm>
            <a:off x="584199" y="1780381"/>
            <a:ext cx="7170749" cy="3877985"/>
          </a:xfrm>
        </p:spPr>
        <p:txBody>
          <a:bodyPr/>
          <a:lstStyle/>
          <a:p>
            <a:r>
              <a:rPr lang="en-US"/>
              <a:t>Secure access to users and data made simple</a:t>
            </a:r>
          </a:p>
          <a:p>
            <a:pPr lvl="1"/>
            <a:r>
              <a:rPr lang="en-US"/>
              <a:t>Microsoft’s (Microsoft Graph, other APIs)</a:t>
            </a:r>
          </a:p>
          <a:p>
            <a:pPr lvl="1"/>
            <a:r>
              <a:rPr lang="en-US"/>
              <a:t>Your own APIs</a:t>
            </a:r>
          </a:p>
          <a:p>
            <a:r>
              <a:rPr lang="en-US"/>
              <a:t>MSAL - best in class auth libs</a:t>
            </a:r>
          </a:p>
          <a:p>
            <a:pPr lvl="1"/>
            <a:r>
              <a:rPr lang="en-US"/>
              <a:t>Reach any audience</a:t>
            </a:r>
          </a:p>
          <a:p>
            <a:pPr lvl="1"/>
            <a:r>
              <a:rPr lang="en-US"/>
              <a:t>Follows Microsoft Security Development Lifecycle</a:t>
            </a:r>
          </a:p>
          <a:p>
            <a:r>
              <a:rPr lang="en-US"/>
              <a:t>ADAL (and Azure AD Graph) end of support June 30, 2022</a:t>
            </a:r>
          </a:p>
          <a:p>
            <a:pPr lvl="1"/>
            <a:r>
              <a:rPr lang="en-US">
                <a:hlinkClick r:id="rId3"/>
              </a:rPr>
              <a:t>https://aka.ms/ADALAADGraph</a:t>
            </a:r>
            <a:r>
              <a:rPr lang="en-US"/>
              <a:t> </a:t>
            </a:r>
          </a:p>
        </p:txBody>
      </p:sp>
      <p:sp>
        <p:nvSpPr>
          <p:cNvPr id="7" name="Oval 6">
            <a:extLst>
              <a:ext uri="{FF2B5EF4-FFF2-40B4-BE49-F238E27FC236}">
                <a16:creationId xmlns:a16="http://schemas.microsoft.com/office/drawing/2014/main" id="{1600FC5A-F0F2-40ED-A128-989213E92BEF}"/>
              </a:ext>
            </a:extLst>
          </p:cNvPr>
          <p:cNvSpPr/>
          <p:nvPr/>
        </p:nvSpPr>
        <p:spPr bwMode="auto">
          <a:xfrm>
            <a:off x="8087713" y="3144032"/>
            <a:ext cx="1653246" cy="1626207"/>
          </a:xfrm>
          <a:prstGeom prst="ellipse">
            <a:avLst/>
          </a:prstGeom>
          <a:solidFill>
            <a:schemeClr val="bg1">
              <a:lumMod val="75000"/>
            </a:schemeClr>
          </a:solidFill>
          <a:ln w="38100">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14" name="APP mobile">
            <a:extLst>
              <a:ext uri="{FF2B5EF4-FFF2-40B4-BE49-F238E27FC236}">
                <a16:creationId xmlns:a16="http://schemas.microsoft.com/office/drawing/2014/main" id="{33C690DE-8945-4F5F-81C4-529DFD5179F4}"/>
              </a:ext>
            </a:extLst>
          </p:cNvPr>
          <p:cNvGrpSpPr/>
          <p:nvPr/>
        </p:nvGrpSpPr>
        <p:grpSpPr>
          <a:xfrm>
            <a:off x="7948488" y="3551778"/>
            <a:ext cx="1193391" cy="1218349"/>
            <a:chOff x="3059496" y="5500928"/>
            <a:chExt cx="1217321" cy="1242779"/>
          </a:xfrm>
        </p:grpSpPr>
        <p:pic>
          <p:nvPicPr>
            <p:cNvPr id="15" name="Picture 14">
              <a:extLst>
                <a:ext uri="{FF2B5EF4-FFF2-40B4-BE49-F238E27FC236}">
                  <a16:creationId xmlns:a16="http://schemas.microsoft.com/office/drawing/2014/main" id="{E1E82AC4-B1D4-4AF4-AA1E-FD04A7E2B40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05277" y="5500928"/>
              <a:ext cx="520829" cy="837550"/>
            </a:xfrm>
            <a:prstGeom prst="rect">
              <a:avLst/>
            </a:prstGeom>
          </p:spPr>
        </p:pic>
        <p:sp>
          <p:nvSpPr>
            <p:cNvPr id="16" name="TextBox 15">
              <a:extLst>
                <a:ext uri="{FF2B5EF4-FFF2-40B4-BE49-F238E27FC236}">
                  <a16:creationId xmlns:a16="http://schemas.microsoft.com/office/drawing/2014/main" id="{8567C4BB-CD36-4C2B-B61F-6282F7EB5F37}"/>
                </a:ext>
              </a:extLst>
            </p:cNvPr>
            <p:cNvSpPr txBox="1"/>
            <p:nvPr/>
          </p:nvSpPr>
          <p:spPr>
            <a:xfrm>
              <a:off x="3059496" y="6282042"/>
              <a:ext cx="1217321" cy="461665"/>
            </a:xfrm>
            <a:prstGeom prst="rect">
              <a:avLst/>
            </a:prstGeom>
            <a:noFill/>
          </p:spPr>
          <p:txBody>
            <a:bodyPr wrap="non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176" b="0" i="0" u="none" strike="noStrike" kern="1200" cap="none" spc="0" normalizeH="0" baseline="0" noProof="0">
                  <a:ln>
                    <a:noFill/>
                  </a:ln>
                  <a:gradFill>
                    <a:gsLst>
                      <a:gs pos="2917">
                        <a:srgbClr val="505050"/>
                      </a:gs>
                      <a:gs pos="30000">
                        <a:srgbClr val="505050"/>
                      </a:gs>
                    </a:gsLst>
                    <a:lin ang="5400000" scaled="0"/>
                  </a:gradFill>
                  <a:effectLst/>
                  <a:uLnTx/>
                  <a:uFillTx/>
                  <a:latin typeface="Segoe UI" charset="0"/>
                  <a:ea typeface="Segoe UI" charset="0"/>
                  <a:cs typeface="Segoe UI" charset="0"/>
                </a:rPr>
                <a:t>MOBILE APP</a:t>
              </a:r>
            </a:p>
          </p:txBody>
        </p:sp>
      </p:grpSp>
      <p:grpSp>
        <p:nvGrpSpPr>
          <p:cNvPr id="17" name="SDK client">
            <a:extLst>
              <a:ext uri="{FF2B5EF4-FFF2-40B4-BE49-F238E27FC236}">
                <a16:creationId xmlns:a16="http://schemas.microsoft.com/office/drawing/2014/main" id="{06F29F20-AFDD-49E7-A900-CE058429E284}"/>
              </a:ext>
            </a:extLst>
          </p:cNvPr>
          <p:cNvGrpSpPr/>
          <p:nvPr/>
        </p:nvGrpSpPr>
        <p:grpSpPr>
          <a:xfrm>
            <a:off x="8991602" y="3547734"/>
            <a:ext cx="1149389" cy="1222392"/>
            <a:chOff x="4123526" y="5496803"/>
            <a:chExt cx="1172437" cy="1246904"/>
          </a:xfrm>
        </p:grpSpPr>
        <p:grpSp>
          <p:nvGrpSpPr>
            <p:cNvPr id="18" name="Group 17">
              <a:extLst>
                <a:ext uri="{FF2B5EF4-FFF2-40B4-BE49-F238E27FC236}">
                  <a16:creationId xmlns:a16="http://schemas.microsoft.com/office/drawing/2014/main" id="{F2A4A515-81BE-408F-9E5A-2D4439CBCBB2}"/>
                </a:ext>
              </a:extLst>
            </p:cNvPr>
            <p:cNvGrpSpPr/>
            <p:nvPr/>
          </p:nvGrpSpPr>
          <p:grpSpPr>
            <a:xfrm>
              <a:off x="4298769" y="5496803"/>
              <a:ext cx="710414" cy="853932"/>
              <a:chOff x="3116145" y="4935971"/>
              <a:chExt cx="710414" cy="853932"/>
            </a:xfrm>
          </p:grpSpPr>
          <p:pic>
            <p:nvPicPr>
              <p:cNvPr id="20" name="Picture 19">
                <a:extLst>
                  <a:ext uri="{FF2B5EF4-FFF2-40B4-BE49-F238E27FC236}">
                    <a16:creationId xmlns:a16="http://schemas.microsoft.com/office/drawing/2014/main" id="{D1035E6C-350C-4E55-9BBD-9272221DA1C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16145" y="4935971"/>
                <a:ext cx="710414" cy="853932"/>
              </a:xfrm>
              <a:prstGeom prst="rect">
                <a:avLst/>
              </a:prstGeom>
            </p:spPr>
          </p:pic>
          <p:sp>
            <p:nvSpPr>
              <p:cNvPr id="21" name="Regular Pentagon 105">
                <a:extLst>
                  <a:ext uri="{FF2B5EF4-FFF2-40B4-BE49-F238E27FC236}">
                    <a16:creationId xmlns:a16="http://schemas.microsoft.com/office/drawing/2014/main" id="{7E3B7DAC-E478-4635-8807-0653A84A971A}"/>
                  </a:ext>
                </a:extLst>
              </p:cNvPr>
              <p:cNvSpPr/>
              <p:nvPr/>
            </p:nvSpPr>
            <p:spPr bwMode="auto">
              <a:xfrm>
                <a:off x="3356202" y="5229849"/>
                <a:ext cx="233958" cy="222816"/>
              </a:xfrm>
              <a:prstGeom prst="pentagon">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19" name="TextBox 18">
              <a:extLst>
                <a:ext uri="{FF2B5EF4-FFF2-40B4-BE49-F238E27FC236}">
                  <a16:creationId xmlns:a16="http://schemas.microsoft.com/office/drawing/2014/main" id="{31C1FD3F-D1E8-4E3D-9481-1DE78FB039F5}"/>
                </a:ext>
              </a:extLst>
            </p:cNvPr>
            <p:cNvSpPr txBox="1"/>
            <p:nvPr/>
          </p:nvSpPr>
          <p:spPr>
            <a:xfrm>
              <a:off x="4123526" y="6282042"/>
              <a:ext cx="1172437" cy="461665"/>
            </a:xfrm>
            <a:prstGeom prst="rect">
              <a:avLst/>
            </a:prstGeom>
            <a:noFill/>
          </p:spPr>
          <p:txBody>
            <a:bodyPr wrap="non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176" b="0" i="0" u="none" strike="noStrike" kern="1200" cap="none" spc="0" normalizeH="0" baseline="0" noProof="0">
                  <a:ln>
                    <a:noFill/>
                  </a:ln>
                  <a:gradFill>
                    <a:gsLst>
                      <a:gs pos="2917">
                        <a:srgbClr val="505050"/>
                      </a:gs>
                      <a:gs pos="30000">
                        <a:srgbClr val="505050"/>
                      </a:gs>
                    </a:gsLst>
                    <a:lin ang="5400000" scaled="0"/>
                  </a:gradFill>
                  <a:effectLst/>
                  <a:uLnTx/>
                  <a:uFillTx/>
                  <a:latin typeface="Segoe UI" charset="0"/>
                  <a:ea typeface="Segoe UI" charset="0"/>
                  <a:cs typeface="Segoe UI" charset="0"/>
                </a:rPr>
                <a:t>CLIENT SDK</a:t>
              </a:r>
            </a:p>
          </p:txBody>
        </p:sp>
      </p:grpSp>
      <p:sp>
        <p:nvSpPr>
          <p:cNvPr id="2" name="TextBox 1">
            <a:extLst>
              <a:ext uri="{FF2B5EF4-FFF2-40B4-BE49-F238E27FC236}">
                <a16:creationId xmlns:a16="http://schemas.microsoft.com/office/drawing/2014/main" id="{42764837-946B-4FEF-8C37-22247EB56648}"/>
              </a:ext>
            </a:extLst>
          </p:cNvPr>
          <p:cNvSpPr txBox="1"/>
          <p:nvPr/>
        </p:nvSpPr>
        <p:spPr>
          <a:xfrm>
            <a:off x="286871" y="6427694"/>
            <a:ext cx="137858" cy="307777"/>
          </a:xfrm>
          <a:prstGeom prst="rect">
            <a:avLst/>
          </a:prstGeom>
          <a:noFill/>
        </p:spPr>
        <p:txBody>
          <a:bodyPr wrap="none" lIns="0" tIns="0" rIns="0" bIns="0" rtlCol="0">
            <a:spAutoFit/>
          </a:bodyPr>
          <a:lstStyle/>
          <a:p>
            <a:pPr algn="l"/>
            <a:fld id="{75E8E2A3-35EC-44CC-90A7-AF9A02EE3F5C}" type="slidenum">
              <a:rPr lang="en-US" sz="2000" smtClean="0">
                <a:gradFill>
                  <a:gsLst>
                    <a:gs pos="2917">
                      <a:schemeClr val="tx1"/>
                    </a:gs>
                    <a:gs pos="30000">
                      <a:schemeClr val="tx1"/>
                    </a:gs>
                  </a:gsLst>
                  <a:lin ang="5400000" scaled="0"/>
                </a:gradFill>
              </a:rPr>
              <a:t>12</a:t>
            </a:fld>
            <a:endParaRPr lang="en-US" sz="200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033919026"/>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9C8810BB-CAFC-4212-9BA4-0C9A2A6114F0}"/>
              </a:ext>
            </a:extLst>
          </p:cNvPr>
          <p:cNvSpPr/>
          <p:nvPr/>
        </p:nvSpPr>
        <p:spPr bwMode="auto">
          <a:xfrm>
            <a:off x="3797530" y="199505"/>
            <a:ext cx="4596939" cy="4621877"/>
          </a:xfrm>
          <a:prstGeom prst="ellipse">
            <a:avLst/>
          </a:prstGeom>
          <a:solidFill>
            <a:srgbClr val="505050">
              <a:alpha val="50196"/>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4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Users</a:t>
            </a:r>
            <a:endParaRPr kumimoji="0" lang="en-US" sz="4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 name="Group 5">
            <a:extLst>
              <a:ext uri="{FF2B5EF4-FFF2-40B4-BE49-F238E27FC236}">
                <a16:creationId xmlns:a16="http://schemas.microsoft.com/office/drawing/2014/main" id="{CB9F541D-B8DE-42C4-8862-A83AB8F591F4}"/>
              </a:ext>
            </a:extLst>
          </p:cNvPr>
          <p:cNvGrpSpPr/>
          <p:nvPr/>
        </p:nvGrpSpPr>
        <p:grpSpPr>
          <a:xfrm>
            <a:off x="2576946" y="1974272"/>
            <a:ext cx="4596939" cy="4621877"/>
            <a:chOff x="2576946" y="1974272"/>
            <a:chExt cx="4596939" cy="4621877"/>
          </a:xfrm>
        </p:grpSpPr>
        <p:sp>
          <p:nvSpPr>
            <p:cNvPr id="3" name="Oval 2">
              <a:extLst>
                <a:ext uri="{FF2B5EF4-FFF2-40B4-BE49-F238E27FC236}">
                  <a16:creationId xmlns:a16="http://schemas.microsoft.com/office/drawing/2014/main" id="{0854034C-2877-40DB-8DF7-59B9BBA122CE}"/>
                </a:ext>
              </a:extLst>
            </p:cNvPr>
            <p:cNvSpPr/>
            <p:nvPr/>
          </p:nvSpPr>
          <p:spPr bwMode="auto">
            <a:xfrm>
              <a:off x="2576946" y="1974272"/>
              <a:ext cx="4596939" cy="4621877"/>
            </a:xfrm>
            <a:prstGeom prst="ellipse">
              <a:avLst/>
            </a:prstGeom>
            <a:solidFill>
              <a:srgbClr val="505050">
                <a:alpha val="50196"/>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4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Box 4">
              <a:extLst>
                <a:ext uri="{FF2B5EF4-FFF2-40B4-BE49-F238E27FC236}">
                  <a16:creationId xmlns:a16="http://schemas.microsoft.com/office/drawing/2014/main" id="{70DA9C32-16DD-4E9E-B2BE-60016909107F}"/>
                </a:ext>
              </a:extLst>
            </p:cNvPr>
            <p:cNvSpPr txBox="1"/>
            <p:nvPr/>
          </p:nvSpPr>
          <p:spPr>
            <a:xfrm>
              <a:off x="2842952" y="4544779"/>
              <a:ext cx="2249976" cy="615553"/>
            </a:xfrm>
            <a:prstGeom prst="rect">
              <a:avLst/>
            </a:prstGeom>
            <a:noFill/>
            <a:ln>
              <a:noFill/>
            </a:ln>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srgbClr val="FFFFFF"/>
                  </a:solidFill>
                  <a:effectLst/>
                  <a:uLnTx/>
                  <a:uFillTx/>
                  <a:latin typeface="Segoe UI"/>
                  <a:ea typeface="+mn-ea"/>
                  <a:cs typeface="+mn-cs"/>
                </a:rPr>
                <a:t>Resources</a:t>
              </a:r>
            </a:p>
          </p:txBody>
        </p:sp>
      </p:grpSp>
      <p:grpSp>
        <p:nvGrpSpPr>
          <p:cNvPr id="8" name="Group 7">
            <a:extLst>
              <a:ext uri="{FF2B5EF4-FFF2-40B4-BE49-F238E27FC236}">
                <a16:creationId xmlns:a16="http://schemas.microsoft.com/office/drawing/2014/main" id="{6107C554-4FEF-48DA-ADF7-1344C10F9D07}"/>
              </a:ext>
            </a:extLst>
          </p:cNvPr>
          <p:cNvGrpSpPr/>
          <p:nvPr/>
        </p:nvGrpSpPr>
        <p:grpSpPr>
          <a:xfrm>
            <a:off x="5018114" y="2036618"/>
            <a:ext cx="4785350" cy="4621877"/>
            <a:chOff x="5018114" y="2036618"/>
            <a:chExt cx="4785350" cy="4621877"/>
          </a:xfrm>
        </p:grpSpPr>
        <p:sp>
          <p:nvSpPr>
            <p:cNvPr id="4" name="Oval 3">
              <a:extLst>
                <a:ext uri="{FF2B5EF4-FFF2-40B4-BE49-F238E27FC236}">
                  <a16:creationId xmlns:a16="http://schemas.microsoft.com/office/drawing/2014/main" id="{DD5C4008-C3C3-4FBD-9A66-7F5014E48433}"/>
                </a:ext>
              </a:extLst>
            </p:cNvPr>
            <p:cNvSpPr/>
            <p:nvPr/>
          </p:nvSpPr>
          <p:spPr bwMode="auto">
            <a:xfrm>
              <a:off x="5018114" y="2036618"/>
              <a:ext cx="4596939" cy="4621877"/>
            </a:xfrm>
            <a:prstGeom prst="ellipse">
              <a:avLst/>
            </a:prstGeom>
            <a:solidFill>
              <a:srgbClr val="505050">
                <a:alpha val="50196"/>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marL="0" marR="0" lvl="0" indent="0" algn="r" defTabSz="932472" rtl="0" eaLnBrk="1" fontAlgn="base" latinLnBrk="0" hangingPunct="1">
                <a:lnSpc>
                  <a:spcPct val="100000"/>
                </a:lnSpc>
                <a:spcBef>
                  <a:spcPct val="0"/>
                </a:spcBef>
                <a:spcAft>
                  <a:spcPct val="0"/>
                </a:spcAft>
                <a:buClrTx/>
                <a:buSzTx/>
                <a:buFontTx/>
                <a:buNone/>
                <a:tabLst/>
                <a:defRPr/>
              </a:pPr>
              <a:endParaRPr kumimoji="0" lang="en-US" sz="4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extBox 6">
              <a:extLst>
                <a:ext uri="{FF2B5EF4-FFF2-40B4-BE49-F238E27FC236}">
                  <a16:creationId xmlns:a16="http://schemas.microsoft.com/office/drawing/2014/main" id="{BDA7800F-54EC-4E5C-B52A-E0CACB55C75D}"/>
                </a:ext>
              </a:extLst>
            </p:cNvPr>
            <p:cNvSpPr txBox="1"/>
            <p:nvPr/>
          </p:nvSpPr>
          <p:spPr>
            <a:xfrm>
              <a:off x="7553488" y="4544779"/>
              <a:ext cx="2249976" cy="615553"/>
            </a:xfrm>
            <a:prstGeom prst="rect">
              <a:avLst/>
            </a:prstGeom>
            <a:noFill/>
            <a:ln>
              <a:noFill/>
            </a:ln>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srgbClr val="FFFFFF"/>
                  </a:solidFill>
                  <a:effectLst/>
                  <a:uLnTx/>
                  <a:uFillTx/>
                  <a:latin typeface="Segoe UI"/>
                  <a:ea typeface="+mn-ea"/>
                  <a:cs typeface="+mn-cs"/>
                </a:rPr>
                <a:t>Policies</a:t>
              </a:r>
            </a:p>
          </p:txBody>
        </p:sp>
      </p:grpSp>
      <p:grpSp>
        <p:nvGrpSpPr>
          <p:cNvPr id="19" name="Group 18">
            <a:extLst>
              <a:ext uri="{FF2B5EF4-FFF2-40B4-BE49-F238E27FC236}">
                <a16:creationId xmlns:a16="http://schemas.microsoft.com/office/drawing/2014/main" id="{A5E53A94-2646-4DCB-8566-BF34E1BFEC06}"/>
              </a:ext>
            </a:extLst>
          </p:cNvPr>
          <p:cNvGrpSpPr/>
          <p:nvPr/>
        </p:nvGrpSpPr>
        <p:grpSpPr>
          <a:xfrm>
            <a:off x="4971011" y="2360712"/>
            <a:ext cx="2249976" cy="2460671"/>
            <a:chOff x="4971011" y="2360712"/>
            <a:chExt cx="2249976" cy="2460671"/>
          </a:xfrm>
        </p:grpSpPr>
        <p:sp>
          <p:nvSpPr>
            <p:cNvPr id="18" name="Freeform: Shape 17">
              <a:extLst>
                <a:ext uri="{FF2B5EF4-FFF2-40B4-BE49-F238E27FC236}">
                  <a16:creationId xmlns:a16="http://schemas.microsoft.com/office/drawing/2014/main" id="{37403073-2692-4FF5-808A-4F48128B4B99}"/>
                </a:ext>
              </a:extLst>
            </p:cNvPr>
            <p:cNvSpPr/>
            <p:nvPr/>
          </p:nvSpPr>
          <p:spPr bwMode="auto">
            <a:xfrm>
              <a:off x="5018114" y="2360712"/>
              <a:ext cx="2155772" cy="2460671"/>
            </a:xfrm>
            <a:custGeom>
              <a:avLst/>
              <a:gdLst>
                <a:gd name="connsiteX0" fmla="*/ 1128922 w 2155772"/>
                <a:gd name="connsiteY0" fmla="*/ 0 h 2460671"/>
                <a:gd name="connsiteX1" fmla="*/ 1142399 w 2155772"/>
                <a:gd name="connsiteY1" fmla="*/ 8232 h 2460671"/>
                <a:gd name="connsiteX2" fmla="*/ 2155772 w 2155772"/>
                <a:gd name="connsiteY2" fmla="*/ 1924499 h 2460671"/>
                <a:gd name="connsiteX3" fmla="*/ 2151109 w 2155772"/>
                <a:gd name="connsiteY3" fmla="*/ 2072912 h 2460671"/>
                <a:gd name="connsiteX4" fmla="*/ 2139245 w 2155772"/>
                <a:gd name="connsiteY4" fmla="*/ 2198332 h 2460671"/>
                <a:gd name="connsiteX5" fmla="*/ 1972555 w 2155772"/>
                <a:gd name="connsiteY5" fmla="*/ 2279066 h 2460671"/>
                <a:gd name="connsiteX6" fmla="*/ 1077886 w 2155772"/>
                <a:gd name="connsiteY6" fmla="*/ 2460671 h 2460671"/>
                <a:gd name="connsiteX7" fmla="*/ 183218 w 2155772"/>
                <a:gd name="connsiteY7" fmla="*/ 2279066 h 2460671"/>
                <a:gd name="connsiteX8" fmla="*/ 10347 w 2155772"/>
                <a:gd name="connsiteY8" fmla="*/ 2195338 h 2460671"/>
                <a:gd name="connsiteX9" fmla="*/ 4664 w 2155772"/>
                <a:gd name="connsiteY9" fmla="*/ 2135258 h 2460671"/>
                <a:gd name="connsiteX10" fmla="*/ 0 w 2155772"/>
                <a:gd name="connsiteY10" fmla="*/ 1986845 h 2460671"/>
                <a:gd name="connsiteX11" fmla="*/ 1013374 w 2155772"/>
                <a:gd name="connsiteY11" fmla="*/ 70578 h 2460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55772" h="2460671">
                  <a:moveTo>
                    <a:pt x="1128922" y="0"/>
                  </a:moveTo>
                  <a:lnTo>
                    <a:pt x="1142399" y="8232"/>
                  </a:lnTo>
                  <a:cubicBezTo>
                    <a:pt x="1753796" y="423525"/>
                    <a:pt x="2155772" y="1126814"/>
                    <a:pt x="2155772" y="1924499"/>
                  </a:cubicBezTo>
                  <a:cubicBezTo>
                    <a:pt x="2155772" y="1974355"/>
                    <a:pt x="2154202" y="2023841"/>
                    <a:pt x="2151109" y="2072912"/>
                  </a:cubicBezTo>
                  <a:lnTo>
                    <a:pt x="2139245" y="2198332"/>
                  </a:lnTo>
                  <a:lnTo>
                    <a:pt x="1972555" y="2279066"/>
                  </a:lnTo>
                  <a:cubicBezTo>
                    <a:pt x="1697569" y="2396006"/>
                    <a:pt x="1395239" y="2460671"/>
                    <a:pt x="1077886" y="2460671"/>
                  </a:cubicBezTo>
                  <a:cubicBezTo>
                    <a:pt x="760534" y="2460671"/>
                    <a:pt x="458203" y="2396006"/>
                    <a:pt x="183218" y="2279066"/>
                  </a:cubicBezTo>
                  <a:lnTo>
                    <a:pt x="10347" y="2195338"/>
                  </a:lnTo>
                  <a:lnTo>
                    <a:pt x="4664" y="2135258"/>
                  </a:lnTo>
                  <a:cubicBezTo>
                    <a:pt x="1571" y="2086187"/>
                    <a:pt x="0" y="2036701"/>
                    <a:pt x="0" y="1986845"/>
                  </a:cubicBezTo>
                  <a:cubicBezTo>
                    <a:pt x="0" y="1189160"/>
                    <a:pt x="401977" y="485871"/>
                    <a:pt x="1013374" y="70578"/>
                  </a:cubicBezTo>
                  <a:close/>
                </a:path>
              </a:pathLst>
            </a:cu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marL="0" marR="0" lvl="0" indent="0" algn="r" defTabSz="932472" rtl="0" eaLnBrk="1" fontAlgn="base" latinLnBrk="0" hangingPunct="1">
                <a:lnSpc>
                  <a:spcPct val="100000"/>
                </a:lnSpc>
                <a:spcBef>
                  <a:spcPct val="0"/>
                </a:spcBef>
                <a:spcAft>
                  <a:spcPct val="0"/>
                </a:spcAft>
                <a:buClrTx/>
                <a:buSzTx/>
                <a:buFontTx/>
                <a:buNone/>
                <a:tabLst/>
                <a:defRPr/>
              </a:pPr>
              <a:endParaRPr kumimoji="0" lang="en-US" sz="4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extBox 8">
              <a:extLst>
                <a:ext uri="{FF2B5EF4-FFF2-40B4-BE49-F238E27FC236}">
                  <a16:creationId xmlns:a16="http://schemas.microsoft.com/office/drawing/2014/main" id="{31F9E35A-E69A-47EB-8780-40C6E036F558}"/>
                </a:ext>
              </a:extLst>
            </p:cNvPr>
            <p:cNvSpPr txBox="1"/>
            <p:nvPr/>
          </p:nvSpPr>
          <p:spPr>
            <a:xfrm>
              <a:off x="4971011" y="3591047"/>
              <a:ext cx="2249976" cy="53860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3500" b="0" i="0" u="none" strike="noStrike" kern="1200" cap="none" spc="0" normalizeH="0" baseline="0" noProof="0">
                  <a:ln>
                    <a:noFill/>
                  </a:ln>
                  <a:solidFill>
                    <a:srgbClr val="FFFFFF"/>
                  </a:solidFill>
                  <a:effectLst/>
                  <a:uLnTx/>
                  <a:uFillTx/>
                  <a:latin typeface="Segoe UI"/>
                  <a:ea typeface="+mn-ea"/>
                  <a:cs typeface="+mn-cs"/>
                </a:rPr>
                <a:t>Identity</a:t>
              </a:r>
            </a:p>
          </p:txBody>
        </p:sp>
      </p:grpSp>
      <p:sp>
        <p:nvSpPr>
          <p:cNvPr id="10" name="TextBox 9">
            <a:extLst>
              <a:ext uri="{FF2B5EF4-FFF2-40B4-BE49-F238E27FC236}">
                <a16:creationId xmlns:a16="http://schemas.microsoft.com/office/drawing/2014/main" id="{AC07FFB9-FEB8-4615-A7FB-61F73F46BDCF}"/>
              </a:ext>
            </a:extLst>
          </p:cNvPr>
          <p:cNvSpPr txBox="1"/>
          <p:nvPr/>
        </p:nvSpPr>
        <p:spPr>
          <a:xfrm>
            <a:off x="286871" y="6427694"/>
            <a:ext cx="137858" cy="307777"/>
          </a:xfrm>
          <a:prstGeom prst="rect">
            <a:avLst/>
          </a:prstGeom>
          <a:noFill/>
        </p:spPr>
        <p:txBody>
          <a:bodyPr wrap="none" lIns="0" tIns="0" rIns="0" bIns="0" rtlCol="0">
            <a:spAutoFit/>
          </a:bodyPr>
          <a:lstStyle/>
          <a:p>
            <a:pPr algn="l"/>
            <a:fld id="{75E8E2A3-35EC-44CC-90A7-AF9A02EE3F5C}" type="slidenum">
              <a:rPr lang="en-US" sz="2000" smtClean="0">
                <a:gradFill>
                  <a:gsLst>
                    <a:gs pos="2917">
                      <a:schemeClr val="tx1"/>
                    </a:gs>
                    <a:gs pos="30000">
                      <a:schemeClr val="tx1"/>
                    </a:gs>
                  </a:gsLst>
                  <a:lin ang="5400000" scaled="0"/>
                </a:gradFill>
              </a:rPr>
              <a:t>13</a:t>
            </a:fld>
            <a:endParaRPr lang="en-US" sz="200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296156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8262" y="457200"/>
            <a:ext cx="4059937" cy="1661993"/>
          </a:xfrm>
        </p:spPr>
        <p:txBody>
          <a:bodyPr/>
          <a:lstStyle/>
          <a:p>
            <a:r>
              <a:rPr lang="en-US"/>
              <a:t>Continuous</a:t>
            </a:r>
            <a:br>
              <a:rPr lang="en-US"/>
            </a:br>
            <a:r>
              <a:rPr lang="en-US"/>
              <a:t>growth of adoption and usage</a:t>
            </a:r>
          </a:p>
        </p:txBody>
      </p:sp>
      <p:sp>
        <p:nvSpPr>
          <p:cNvPr id="46" name="Text Placeholder 6">
            <a:extLst>
              <a:ext uri="{FF2B5EF4-FFF2-40B4-BE49-F238E27FC236}">
                <a16:creationId xmlns:a16="http://schemas.microsoft.com/office/drawing/2014/main" id="{EAAFB070-3386-4DFF-8826-40BF340CCBB8}"/>
              </a:ext>
            </a:extLst>
          </p:cNvPr>
          <p:cNvSpPr txBox="1">
            <a:spLocks/>
          </p:cNvSpPr>
          <p:nvPr/>
        </p:nvSpPr>
        <p:spPr>
          <a:xfrm>
            <a:off x="588262" y="2478101"/>
            <a:ext cx="3657600" cy="301749"/>
          </a:xfrm>
          <a:prstGeom prst="rect">
            <a:avLst/>
          </a:prstGeom>
        </p:spPr>
        <p:txBody>
          <a:bodyPr lIns="0" tIns="0" rIns="0" bIns="0"/>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sz="2000" spc="-30">
                <a:solidFill>
                  <a:schemeClr val="accent1"/>
                </a:solidFill>
              </a:rPr>
              <a:t>Thousands of organizations,</a:t>
            </a:r>
            <a:br>
              <a:rPr lang="en-US" sz="2000" spc="-30">
                <a:solidFill>
                  <a:schemeClr val="accent1"/>
                </a:solidFill>
              </a:rPr>
            </a:br>
            <a:r>
              <a:rPr lang="en-US" sz="2000" spc="-30">
                <a:solidFill>
                  <a:schemeClr val="accent1"/>
                </a:solidFill>
              </a:rPr>
              <a:t>millions of active users,</a:t>
            </a:r>
            <a:br>
              <a:rPr lang="en-US" sz="2000" spc="-30">
                <a:solidFill>
                  <a:schemeClr val="accent1"/>
                </a:solidFill>
              </a:rPr>
            </a:br>
            <a:r>
              <a:rPr lang="en-US" sz="2000" spc="-30">
                <a:solidFill>
                  <a:schemeClr val="accent1"/>
                </a:solidFill>
              </a:rPr>
              <a:t>billions of daily requests</a:t>
            </a:r>
          </a:p>
        </p:txBody>
      </p:sp>
      <p:sp>
        <p:nvSpPr>
          <p:cNvPr id="41" name="Rectangle 40">
            <a:extLst>
              <a:ext uri="{FF2B5EF4-FFF2-40B4-BE49-F238E27FC236}">
                <a16:creationId xmlns:a16="http://schemas.microsoft.com/office/drawing/2014/main" id="{F55A5826-35E9-4745-83FB-E910E51E33FA}"/>
              </a:ext>
            </a:extLst>
          </p:cNvPr>
          <p:cNvSpPr/>
          <p:nvPr/>
        </p:nvSpPr>
        <p:spPr bwMode="auto">
          <a:xfrm>
            <a:off x="4737465" y="0"/>
            <a:ext cx="7454535" cy="68580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2" name="TextBox 41">
            <a:extLst>
              <a:ext uri="{FF2B5EF4-FFF2-40B4-BE49-F238E27FC236}">
                <a16:creationId xmlns:a16="http://schemas.microsoft.com/office/drawing/2014/main" id="{F776DAD9-B593-4E5E-AF21-9BF71DCEE168}"/>
              </a:ext>
            </a:extLst>
          </p:cNvPr>
          <p:cNvSpPr txBox="1"/>
          <p:nvPr/>
        </p:nvSpPr>
        <p:spPr>
          <a:xfrm>
            <a:off x="6991681" y="594106"/>
            <a:ext cx="2917825" cy="1792798"/>
          </a:xfrm>
          <a:prstGeom prst="rect">
            <a:avLst/>
          </a:prstGeom>
          <a:noFill/>
        </p:spPr>
        <p:txBody>
          <a:bodyPr wrap="square" lIns="0" rIns="91427" rtlCol="0">
            <a:spAutoFit/>
          </a:bodyPr>
          <a:lstStyle/>
          <a:p>
            <a:pPr algn="ctr" defTabSz="932222">
              <a:defRPr/>
            </a:pPr>
            <a:r>
              <a:rPr lang="en-US" sz="3921" kern="0" spc="-300">
                <a:ln w="3175">
                  <a:noFill/>
                </a:ln>
                <a:gradFill>
                  <a:gsLst>
                    <a:gs pos="83000">
                      <a:srgbClr val="0078D4"/>
                    </a:gs>
                    <a:gs pos="100000">
                      <a:srgbClr val="0078D4"/>
                    </a:gs>
                  </a:gsLst>
                  <a:lin ang="5400000" scaled="1"/>
                </a:gradFill>
                <a:latin typeface="Segoe UI Semibold"/>
                <a:cs typeface="Segoe UI" panose="020B0502040204020203" pitchFamily="34" charset="0"/>
              </a:rPr>
              <a:t>200</a:t>
            </a:r>
            <a:r>
              <a:rPr lang="en-US" sz="2000" kern="0" spc="-300">
                <a:ln w="3175">
                  <a:noFill/>
                </a:ln>
                <a:gradFill>
                  <a:gsLst>
                    <a:gs pos="83000">
                      <a:srgbClr val="0078D4"/>
                    </a:gs>
                    <a:gs pos="100000">
                      <a:srgbClr val="0078D4"/>
                    </a:gs>
                  </a:gsLst>
                  <a:lin ang="5400000" scaled="1"/>
                </a:gradFill>
                <a:latin typeface="Segoe UI Semibold"/>
                <a:cs typeface="Segoe UI" panose="020B0502040204020203" pitchFamily="34" charset="0"/>
              </a:rPr>
              <a:t> </a:t>
            </a:r>
            <a:r>
              <a:rPr lang="en-US" sz="3200" b="1" kern="0" spc="-300">
                <a:ln w="3175">
                  <a:noFill/>
                </a:ln>
                <a:gradFill>
                  <a:gsLst>
                    <a:gs pos="83000">
                      <a:srgbClr val="0078D4"/>
                    </a:gs>
                    <a:gs pos="100000">
                      <a:srgbClr val="0078D4"/>
                    </a:gs>
                  </a:gsLst>
                  <a:lin ang="5400000" scaled="1"/>
                </a:gradFill>
                <a:latin typeface="Segoe UI Semibold"/>
                <a:cs typeface="Segoe UI" panose="020B0502040204020203" pitchFamily="34" charset="0"/>
              </a:rPr>
              <a:t>K</a:t>
            </a:r>
            <a:r>
              <a:rPr lang="en-US" sz="1500" b="1" kern="0" spc="-300">
                <a:ln w="3175">
                  <a:noFill/>
                </a:ln>
                <a:gradFill>
                  <a:gsLst>
                    <a:gs pos="83000">
                      <a:srgbClr val="0078D4"/>
                    </a:gs>
                    <a:gs pos="100000">
                      <a:srgbClr val="0078D4"/>
                    </a:gs>
                  </a:gsLst>
                  <a:lin ang="5400000" scaled="1"/>
                </a:gradFill>
                <a:latin typeface="Segoe UI Semibold"/>
                <a:cs typeface="Segoe UI" panose="020B0502040204020203" pitchFamily="34" charset="0"/>
              </a:rPr>
              <a:t> </a:t>
            </a:r>
            <a:r>
              <a:rPr lang="en-US" sz="3921" b="1" kern="0" spc="-300">
                <a:ln w="3175">
                  <a:noFill/>
                </a:ln>
                <a:gradFill>
                  <a:gsLst>
                    <a:gs pos="83000">
                      <a:srgbClr val="0078D4"/>
                    </a:gs>
                    <a:gs pos="100000">
                      <a:srgbClr val="0078D4"/>
                    </a:gs>
                  </a:gsLst>
                  <a:lin ang="5400000" scaled="1"/>
                </a:gradFill>
                <a:latin typeface="Segoe UI Semibold"/>
                <a:cs typeface="Segoe UI" panose="020B0502040204020203" pitchFamily="34" charset="0"/>
              </a:rPr>
              <a:t>+</a:t>
            </a:r>
          </a:p>
          <a:p>
            <a:pPr algn="ctr" defTabSz="914384">
              <a:defRPr/>
            </a:pPr>
            <a:r>
              <a:rPr lang="en-US" sz="1600">
                <a:gradFill>
                  <a:gsLst>
                    <a:gs pos="83000">
                      <a:srgbClr val="282828"/>
                    </a:gs>
                    <a:gs pos="100000">
                      <a:srgbClr val="282828"/>
                    </a:gs>
                  </a:gsLst>
                  <a:lin ang="5400000" scaled="1"/>
                </a:gradFill>
              </a:rPr>
              <a:t>Azure AD Premium organizations</a:t>
            </a:r>
          </a:p>
          <a:p>
            <a:pPr algn="ctr" defTabSz="932222">
              <a:defRPr/>
            </a:pPr>
            <a:endParaRPr lang="en-US" sz="3529" b="1" kern="0" spc="-300">
              <a:ln w="3175">
                <a:noFill/>
              </a:ln>
              <a:gradFill>
                <a:gsLst>
                  <a:gs pos="83000">
                    <a:srgbClr val="0078D4"/>
                  </a:gs>
                  <a:gs pos="100000">
                    <a:srgbClr val="0078D4"/>
                  </a:gs>
                </a:gsLst>
                <a:lin ang="5400000" scaled="1"/>
              </a:gradFill>
              <a:latin typeface="Segoe UI Semibold"/>
              <a:cs typeface="Segoe UI" panose="020B0502040204020203" pitchFamily="34" charset="0"/>
            </a:endParaRPr>
          </a:p>
        </p:txBody>
      </p:sp>
      <p:sp>
        <p:nvSpPr>
          <p:cNvPr id="43" name="TextBox 42">
            <a:extLst>
              <a:ext uri="{FF2B5EF4-FFF2-40B4-BE49-F238E27FC236}">
                <a16:creationId xmlns:a16="http://schemas.microsoft.com/office/drawing/2014/main" id="{C62C6EA9-7E16-490B-BAF3-4027352E42B2}"/>
              </a:ext>
            </a:extLst>
          </p:cNvPr>
          <p:cNvSpPr txBox="1"/>
          <p:nvPr/>
        </p:nvSpPr>
        <p:spPr>
          <a:xfrm>
            <a:off x="5057211" y="4666935"/>
            <a:ext cx="3137628" cy="1188146"/>
          </a:xfrm>
          <a:prstGeom prst="rect">
            <a:avLst/>
          </a:prstGeom>
          <a:noFill/>
        </p:spPr>
        <p:txBody>
          <a:bodyPr wrap="square" lIns="0" rIns="91427" rtlCol="0">
            <a:spAutoFit/>
          </a:bodyPr>
          <a:lstStyle/>
          <a:p>
            <a:pPr algn="ctr" defTabSz="932222">
              <a:defRPr/>
            </a:pPr>
            <a:r>
              <a:rPr lang="en-US" sz="3921" kern="0" spc="-300">
                <a:ln w="3175">
                  <a:noFill/>
                </a:ln>
                <a:gradFill>
                  <a:gsLst>
                    <a:gs pos="83000">
                      <a:srgbClr val="0078D4"/>
                    </a:gs>
                    <a:gs pos="100000">
                      <a:srgbClr val="0078D4"/>
                    </a:gs>
                  </a:gsLst>
                  <a:lin ang="5400000" scaled="1"/>
                </a:gradFill>
                <a:latin typeface="Segoe UI Semibold"/>
                <a:cs typeface="Segoe UI" panose="020B0502040204020203" pitchFamily="34" charset="0"/>
              </a:rPr>
              <a:t>345</a:t>
            </a:r>
            <a:r>
              <a:rPr lang="en-US" sz="2000" kern="0" spc="-300">
                <a:ln w="3175">
                  <a:noFill/>
                </a:ln>
                <a:gradFill>
                  <a:gsLst>
                    <a:gs pos="83000">
                      <a:srgbClr val="0078D4"/>
                    </a:gs>
                    <a:gs pos="100000">
                      <a:srgbClr val="0078D4"/>
                    </a:gs>
                  </a:gsLst>
                  <a:lin ang="5400000" scaled="1"/>
                </a:gradFill>
                <a:latin typeface="Segoe UI Semibold"/>
                <a:cs typeface="Segoe UI" panose="020B0502040204020203" pitchFamily="34" charset="0"/>
              </a:rPr>
              <a:t> </a:t>
            </a:r>
            <a:r>
              <a:rPr lang="en-US" sz="3200" b="1" kern="0" spc="-300">
                <a:ln w="3175">
                  <a:noFill/>
                </a:ln>
                <a:gradFill>
                  <a:gsLst>
                    <a:gs pos="83000">
                      <a:srgbClr val="0078D4"/>
                    </a:gs>
                    <a:gs pos="100000">
                      <a:srgbClr val="0078D4"/>
                    </a:gs>
                  </a:gsLst>
                  <a:lin ang="5400000" scaled="1"/>
                </a:gradFill>
                <a:latin typeface="Segoe UI Semibold"/>
                <a:cs typeface="Segoe UI" panose="020B0502040204020203" pitchFamily="34" charset="0"/>
              </a:rPr>
              <a:t>M</a:t>
            </a:r>
            <a:r>
              <a:rPr lang="en-US" sz="1500" b="1" kern="0" spc="-300">
                <a:ln w="3175">
                  <a:noFill/>
                </a:ln>
                <a:gradFill>
                  <a:gsLst>
                    <a:gs pos="83000">
                      <a:srgbClr val="0078D4"/>
                    </a:gs>
                    <a:gs pos="100000">
                      <a:srgbClr val="0078D4"/>
                    </a:gs>
                  </a:gsLst>
                  <a:lin ang="5400000" scaled="1"/>
                </a:gradFill>
                <a:latin typeface="Segoe UI Semibold"/>
                <a:cs typeface="Segoe UI" panose="020B0502040204020203" pitchFamily="34" charset="0"/>
              </a:rPr>
              <a:t> </a:t>
            </a:r>
            <a:r>
              <a:rPr lang="en-US" sz="3921" b="1" kern="0" spc="-300">
                <a:ln w="3175">
                  <a:noFill/>
                </a:ln>
                <a:gradFill>
                  <a:gsLst>
                    <a:gs pos="83000">
                      <a:srgbClr val="0078D4"/>
                    </a:gs>
                    <a:gs pos="100000">
                      <a:srgbClr val="0078D4"/>
                    </a:gs>
                  </a:gsLst>
                  <a:lin ang="5400000" scaled="1"/>
                </a:gradFill>
                <a:latin typeface="Segoe UI"/>
                <a:cs typeface="Segoe UI" panose="020B0502040204020203" pitchFamily="34" charset="0"/>
              </a:rPr>
              <a:t>+</a:t>
            </a:r>
          </a:p>
          <a:p>
            <a:pPr algn="ctr" defTabSz="914384">
              <a:defRPr/>
            </a:pPr>
            <a:r>
              <a:rPr lang="en-US" sz="1600">
                <a:gradFill>
                  <a:gsLst>
                    <a:gs pos="83000">
                      <a:srgbClr val="282828"/>
                    </a:gs>
                    <a:gs pos="100000">
                      <a:srgbClr val="282828"/>
                    </a:gs>
                  </a:gsLst>
                  <a:lin ang="5400000" scaled="1"/>
                </a:gradFill>
              </a:rPr>
              <a:t>Azure AD</a:t>
            </a:r>
          </a:p>
          <a:p>
            <a:pPr algn="ctr" defTabSz="914384">
              <a:defRPr/>
            </a:pPr>
            <a:r>
              <a:rPr lang="en-US" sz="1600">
                <a:gradFill>
                  <a:gsLst>
                    <a:gs pos="83000">
                      <a:srgbClr val="282828"/>
                    </a:gs>
                    <a:gs pos="100000">
                      <a:srgbClr val="282828"/>
                    </a:gs>
                  </a:gsLst>
                  <a:lin ang="5400000" scaled="1"/>
                </a:gradFill>
              </a:rPr>
              <a:t>Monthly active users</a:t>
            </a:r>
          </a:p>
        </p:txBody>
      </p:sp>
      <p:grpSp>
        <p:nvGrpSpPr>
          <p:cNvPr id="44" name="Group 43">
            <a:extLst>
              <a:ext uri="{FF2B5EF4-FFF2-40B4-BE49-F238E27FC236}">
                <a16:creationId xmlns:a16="http://schemas.microsoft.com/office/drawing/2014/main" id="{1787AF9E-F186-48E8-AFBB-2E8ADFE37978}"/>
              </a:ext>
            </a:extLst>
          </p:cNvPr>
          <p:cNvGrpSpPr/>
          <p:nvPr/>
        </p:nvGrpSpPr>
        <p:grpSpPr>
          <a:xfrm>
            <a:off x="7161016" y="1951007"/>
            <a:ext cx="3097072" cy="2142325"/>
            <a:chOff x="4879975" y="2447042"/>
            <a:chExt cx="3159174" cy="2185283"/>
          </a:xfrm>
        </p:grpSpPr>
        <p:sp>
          <p:nvSpPr>
            <p:cNvPr id="45" name="TextBox 44">
              <a:extLst>
                <a:ext uri="{FF2B5EF4-FFF2-40B4-BE49-F238E27FC236}">
                  <a16:creationId xmlns:a16="http://schemas.microsoft.com/office/drawing/2014/main" id="{27642829-D318-4F1B-974D-2B58A95EEDD0}"/>
                </a:ext>
              </a:extLst>
            </p:cNvPr>
            <p:cNvSpPr txBox="1"/>
            <p:nvPr/>
          </p:nvSpPr>
          <p:spPr>
            <a:xfrm>
              <a:off x="5501419" y="2447042"/>
              <a:ext cx="2537730" cy="221530"/>
            </a:xfrm>
            <a:prstGeom prst="rect">
              <a:avLst/>
            </a:prstGeom>
            <a:noFill/>
          </p:spPr>
          <p:txBody>
            <a:bodyPr wrap="square" lIns="0" tIns="0" rIns="0" bIns="0" rtlCol="0">
              <a:spAutoFit/>
            </a:bodyPr>
            <a:lstStyle>
              <a:defPPr>
                <a:defRPr lang="en-US"/>
              </a:defPPr>
              <a:lvl1pPr algn="ctr" defTabSz="932508">
                <a:lnSpc>
                  <a:spcPct val="90000"/>
                </a:lnSpc>
                <a:defRPr sz="1600">
                  <a:gradFill>
                    <a:gsLst>
                      <a:gs pos="2917">
                        <a:srgbClr val="353535"/>
                      </a:gs>
                      <a:gs pos="30000">
                        <a:srgbClr val="353535"/>
                      </a:gs>
                    </a:gsLst>
                    <a:lin ang="5400000" scaled="0"/>
                  </a:gradFill>
                  <a:latin typeface="Segoe UI" panose="020B0502040204020203" pitchFamily="34" charset="0"/>
                  <a:cs typeface="Segoe UI" panose="020B0502040204020203" pitchFamily="34" charset="0"/>
                </a:defRPr>
              </a:lvl1pPr>
            </a:lstStyle>
            <a:p>
              <a:pPr algn="l" defTabSz="914208">
                <a:spcBef>
                  <a:spcPts val="600"/>
                </a:spcBef>
                <a:defRPr/>
              </a:pPr>
              <a:endParaRPr lang="en-US" sz="1568">
                <a:gradFill>
                  <a:gsLst>
                    <a:gs pos="83000">
                      <a:srgbClr val="282828"/>
                    </a:gs>
                    <a:gs pos="100000">
                      <a:srgbClr val="282828"/>
                    </a:gs>
                  </a:gsLst>
                  <a:lin ang="5400000" scaled="1"/>
                </a:gradFill>
              </a:endParaRPr>
            </a:p>
          </p:txBody>
        </p:sp>
        <p:grpSp>
          <p:nvGrpSpPr>
            <p:cNvPr id="48" name="Group 47">
              <a:extLst>
                <a:ext uri="{FF2B5EF4-FFF2-40B4-BE49-F238E27FC236}">
                  <a16:creationId xmlns:a16="http://schemas.microsoft.com/office/drawing/2014/main" id="{A87E24A8-4BCB-4E61-BDA0-8F805885BFEA}"/>
                </a:ext>
              </a:extLst>
            </p:cNvPr>
            <p:cNvGrpSpPr/>
            <p:nvPr/>
          </p:nvGrpSpPr>
          <p:grpSpPr>
            <a:xfrm>
              <a:off x="4879975" y="4510088"/>
              <a:ext cx="122238" cy="122237"/>
              <a:chOff x="5095875" y="4506913"/>
              <a:chExt cx="122238" cy="122237"/>
            </a:xfrm>
          </p:grpSpPr>
          <p:sp>
            <p:nvSpPr>
              <p:cNvPr id="51" name="Rectangle 21">
                <a:extLst>
                  <a:ext uri="{FF2B5EF4-FFF2-40B4-BE49-F238E27FC236}">
                    <a16:creationId xmlns:a16="http://schemas.microsoft.com/office/drawing/2014/main" id="{0AEDB34A-AA2F-47A0-AA96-5713FF87CA8C}"/>
                  </a:ext>
                </a:extLst>
              </p:cNvPr>
              <p:cNvSpPr>
                <a:spLocks noChangeArrowheads="1"/>
              </p:cNvSpPr>
              <p:nvPr/>
            </p:nvSpPr>
            <p:spPr bwMode="auto">
              <a:xfrm>
                <a:off x="5095875" y="4594225"/>
                <a:ext cx="122238" cy="34925"/>
              </a:xfrm>
              <a:prstGeom prst="rect">
                <a:avLst/>
              </a:prstGeom>
              <a:solidFill>
                <a:schemeClr val="bg1"/>
              </a:solidFill>
              <a:ln w="9525">
                <a:noFill/>
                <a:miter lim="800000"/>
                <a:headEnd/>
                <a:tailEnd/>
              </a:ln>
            </p:spPr>
            <p:txBody>
              <a:bodyPr vert="horz" wrap="square" lIns="89643" tIns="44821" rIns="89643" bIns="44821" numCol="1" anchor="t" anchorCtr="0" compatLnSpc="1">
                <a:prstTxWarp prst="textNoShape">
                  <a:avLst/>
                </a:prstTxWarp>
              </a:bodyPr>
              <a:lstStyle/>
              <a:p>
                <a:pPr defTabSz="914384">
                  <a:defRPr/>
                </a:pPr>
                <a:endParaRPr lang="en-US" sz="2400">
                  <a:solidFill>
                    <a:srgbClr val="FF0000"/>
                  </a:solidFill>
                  <a:latin typeface="Segoe UI"/>
                </a:endParaRPr>
              </a:p>
            </p:txBody>
          </p:sp>
          <p:sp>
            <p:nvSpPr>
              <p:cNvPr id="52" name="Rectangle 22">
                <a:extLst>
                  <a:ext uri="{FF2B5EF4-FFF2-40B4-BE49-F238E27FC236}">
                    <a16:creationId xmlns:a16="http://schemas.microsoft.com/office/drawing/2014/main" id="{423D45CA-0B82-46B2-BE71-6B9ADF95E419}"/>
                  </a:ext>
                </a:extLst>
              </p:cNvPr>
              <p:cNvSpPr>
                <a:spLocks noChangeArrowheads="1"/>
              </p:cNvSpPr>
              <p:nvPr/>
            </p:nvSpPr>
            <p:spPr bwMode="auto">
              <a:xfrm>
                <a:off x="5183188" y="4506913"/>
                <a:ext cx="34925" cy="122237"/>
              </a:xfrm>
              <a:prstGeom prst="rect">
                <a:avLst/>
              </a:prstGeom>
              <a:solidFill>
                <a:schemeClr val="bg1"/>
              </a:solidFill>
              <a:ln w="9525">
                <a:noFill/>
                <a:miter lim="800000"/>
                <a:headEnd/>
                <a:tailEnd/>
              </a:ln>
            </p:spPr>
            <p:txBody>
              <a:bodyPr vert="horz" wrap="square" lIns="89643" tIns="44821" rIns="89643" bIns="44821" numCol="1" anchor="t" anchorCtr="0" compatLnSpc="1">
                <a:prstTxWarp prst="textNoShape">
                  <a:avLst/>
                </a:prstTxWarp>
              </a:bodyPr>
              <a:lstStyle/>
              <a:p>
                <a:pPr defTabSz="914384">
                  <a:defRPr/>
                </a:pPr>
                <a:endParaRPr lang="en-US" sz="2400">
                  <a:solidFill>
                    <a:srgbClr val="FF0000"/>
                  </a:solidFill>
                  <a:latin typeface="Segoe UI"/>
                </a:endParaRPr>
              </a:p>
            </p:txBody>
          </p:sp>
        </p:grpSp>
      </p:grpSp>
      <p:sp>
        <p:nvSpPr>
          <p:cNvPr id="62" name="TextBox 61">
            <a:extLst>
              <a:ext uri="{FF2B5EF4-FFF2-40B4-BE49-F238E27FC236}">
                <a16:creationId xmlns:a16="http://schemas.microsoft.com/office/drawing/2014/main" id="{BB04C048-06C2-4BBF-84FF-37E087A1E8DE}"/>
              </a:ext>
            </a:extLst>
          </p:cNvPr>
          <p:cNvSpPr txBox="1"/>
          <p:nvPr/>
        </p:nvSpPr>
        <p:spPr>
          <a:xfrm>
            <a:off x="8755246" y="4666935"/>
            <a:ext cx="2849094" cy="1434367"/>
          </a:xfrm>
          <a:prstGeom prst="rect">
            <a:avLst/>
          </a:prstGeom>
          <a:noFill/>
        </p:spPr>
        <p:txBody>
          <a:bodyPr wrap="square" lIns="0" rIns="91427" rtlCol="0">
            <a:spAutoFit/>
          </a:bodyPr>
          <a:lstStyle/>
          <a:p>
            <a:pPr algn="ctr" defTabSz="932222">
              <a:defRPr/>
            </a:pPr>
            <a:r>
              <a:rPr lang="en-US" sz="3921" kern="0" spc="-300">
                <a:ln w="3175">
                  <a:noFill/>
                </a:ln>
                <a:gradFill>
                  <a:gsLst>
                    <a:gs pos="83000">
                      <a:srgbClr val="0078D4"/>
                    </a:gs>
                    <a:gs pos="100000">
                      <a:srgbClr val="0078D4"/>
                    </a:gs>
                  </a:gsLst>
                  <a:lin ang="5400000" scaled="1"/>
                </a:gradFill>
                <a:latin typeface="Segoe UI Semibold"/>
                <a:cs typeface="Segoe UI" panose="020B0502040204020203" pitchFamily="34" charset="0"/>
              </a:rPr>
              <a:t>30</a:t>
            </a:r>
            <a:r>
              <a:rPr lang="en-US" sz="2000" kern="0" spc="-300">
                <a:ln w="3175">
                  <a:noFill/>
                </a:ln>
                <a:gradFill>
                  <a:gsLst>
                    <a:gs pos="83000">
                      <a:srgbClr val="0078D4"/>
                    </a:gs>
                    <a:gs pos="100000">
                      <a:srgbClr val="0078D4"/>
                    </a:gs>
                  </a:gsLst>
                  <a:lin ang="5400000" scaled="1"/>
                </a:gradFill>
                <a:latin typeface="Segoe UI Semibold"/>
                <a:cs typeface="Segoe UI" panose="020B0502040204020203" pitchFamily="34" charset="0"/>
              </a:rPr>
              <a:t> </a:t>
            </a:r>
            <a:r>
              <a:rPr lang="en-US" sz="3200" b="1" kern="0" spc="-300">
                <a:ln w="3175">
                  <a:noFill/>
                </a:ln>
                <a:gradFill>
                  <a:gsLst>
                    <a:gs pos="83000">
                      <a:srgbClr val="0078D4"/>
                    </a:gs>
                    <a:gs pos="100000">
                      <a:srgbClr val="0078D4"/>
                    </a:gs>
                  </a:gsLst>
                  <a:lin ang="5400000" scaled="1"/>
                </a:gradFill>
                <a:latin typeface="Segoe UI Semibold"/>
                <a:cs typeface="Segoe UI" panose="020B0502040204020203" pitchFamily="34" charset="0"/>
              </a:rPr>
              <a:t>B</a:t>
            </a:r>
            <a:r>
              <a:rPr lang="en-US" sz="1500" b="1" kern="0" spc="-300">
                <a:ln w="3175">
                  <a:noFill/>
                </a:ln>
                <a:gradFill>
                  <a:gsLst>
                    <a:gs pos="83000">
                      <a:srgbClr val="0078D4"/>
                    </a:gs>
                    <a:gs pos="100000">
                      <a:srgbClr val="0078D4"/>
                    </a:gs>
                  </a:gsLst>
                  <a:lin ang="5400000" scaled="1"/>
                </a:gradFill>
                <a:latin typeface="Segoe UI Semibold"/>
                <a:cs typeface="Segoe UI" panose="020B0502040204020203" pitchFamily="34" charset="0"/>
              </a:rPr>
              <a:t> </a:t>
            </a:r>
            <a:r>
              <a:rPr lang="en-US" sz="3921" b="1" kern="0" spc="-300">
                <a:ln w="3175">
                  <a:noFill/>
                </a:ln>
                <a:gradFill>
                  <a:gsLst>
                    <a:gs pos="83000">
                      <a:srgbClr val="0078D4"/>
                    </a:gs>
                    <a:gs pos="100000">
                      <a:srgbClr val="0078D4"/>
                    </a:gs>
                  </a:gsLst>
                  <a:lin ang="5400000" scaled="1"/>
                </a:gradFill>
                <a:latin typeface="Segoe UI"/>
                <a:cs typeface="Segoe UI" panose="020B0502040204020203" pitchFamily="34" charset="0"/>
              </a:rPr>
              <a:t>+</a:t>
            </a:r>
          </a:p>
          <a:p>
            <a:pPr algn="ctr" defTabSz="914384">
              <a:defRPr/>
            </a:pPr>
            <a:r>
              <a:rPr lang="en-US" sz="1600">
                <a:gradFill>
                  <a:gsLst>
                    <a:gs pos="83000">
                      <a:srgbClr val="282828"/>
                    </a:gs>
                    <a:gs pos="100000">
                      <a:srgbClr val="282828"/>
                    </a:gs>
                  </a:gsLst>
                  <a:lin ang="5400000" scaled="1"/>
                </a:gradFill>
              </a:rPr>
              <a:t>Azure AD Daily authentication/authorization </a:t>
            </a:r>
            <a:br>
              <a:rPr lang="en-US" sz="1600">
                <a:gradFill>
                  <a:gsLst>
                    <a:gs pos="83000">
                      <a:srgbClr val="282828"/>
                    </a:gs>
                    <a:gs pos="100000">
                      <a:srgbClr val="282828"/>
                    </a:gs>
                  </a:gsLst>
                  <a:lin ang="5400000" scaled="1"/>
                </a:gradFill>
              </a:rPr>
            </a:br>
            <a:r>
              <a:rPr lang="en-US" sz="1600">
                <a:gradFill>
                  <a:gsLst>
                    <a:gs pos="83000">
                      <a:srgbClr val="282828"/>
                    </a:gs>
                    <a:gs pos="100000">
                      <a:srgbClr val="282828"/>
                    </a:gs>
                  </a:gsLst>
                  <a:lin ang="5400000" scaled="1"/>
                </a:gradFill>
              </a:rPr>
              <a:t>requests</a:t>
            </a:r>
          </a:p>
        </p:txBody>
      </p:sp>
      <p:grpSp>
        <p:nvGrpSpPr>
          <p:cNvPr id="65" name="Group 64">
            <a:extLst>
              <a:ext uri="{FF2B5EF4-FFF2-40B4-BE49-F238E27FC236}">
                <a16:creationId xmlns:a16="http://schemas.microsoft.com/office/drawing/2014/main" id="{F55C86DE-7FB5-411D-AE1A-51D77996CDFF}"/>
              </a:ext>
            </a:extLst>
          </p:cNvPr>
          <p:cNvGrpSpPr/>
          <p:nvPr/>
        </p:nvGrpSpPr>
        <p:grpSpPr>
          <a:xfrm>
            <a:off x="7042165" y="2344678"/>
            <a:ext cx="2747633" cy="2747633"/>
            <a:chOff x="4973122" y="3352410"/>
            <a:chExt cx="2286000" cy="2286000"/>
          </a:xfrm>
        </p:grpSpPr>
        <p:sp>
          <p:nvSpPr>
            <p:cNvPr id="87" name="Oval 86">
              <a:extLst>
                <a:ext uri="{FF2B5EF4-FFF2-40B4-BE49-F238E27FC236}">
                  <a16:creationId xmlns:a16="http://schemas.microsoft.com/office/drawing/2014/main" id="{EE7B1E68-CFB4-4F7A-B579-BEA66F94C728}"/>
                </a:ext>
              </a:extLst>
            </p:cNvPr>
            <p:cNvSpPr/>
            <p:nvPr/>
          </p:nvSpPr>
          <p:spPr bwMode="auto">
            <a:xfrm>
              <a:off x="4973122" y="3352410"/>
              <a:ext cx="2286000" cy="2286000"/>
            </a:xfrm>
            <a:prstGeom prst="ellipse">
              <a:avLst/>
            </a:prstGeom>
            <a:noFill/>
            <a:ln w="38100" cap="rnd">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73"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88" name="Graphic 87">
              <a:extLst>
                <a:ext uri="{FF2B5EF4-FFF2-40B4-BE49-F238E27FC236}">
                  <a16:creationId xmlns:a16="http://schemas.microsoft.com/office/drawing/2014/main" id="{1C33627D-9BA8-42AA-8D65-A5C24DCF97B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563465" y="3942751"/>
              <a:ext cx="1105315" cy="1105318"/>
            </a:xfrm>
            <a:prstGeom prst="rect">
              <a:avLst/>
            </a:prstGeom>
          </p:spPr>
        </p:pic>
      </p:grpSp>
      <p:sp>
        <p:nvSpPr>
          <p:cNvPr id="89" name="Oval 88">
            <a:extLst>
              <a:ext uri="{FF2B5EF4-FFF2-40B4-BE49-F238E27FC236}">
                <a16:creationId xmlns:a16="http://schemas.microsoft.com/office/drawing/2014/main" id="{B31979DE-72FC-41E6-93C6-FCD92DDA858B}"/>
              </a:ext>
            </a:extLst>
          </p:cNvPr>
          <p:cNvSpPr/>
          <p:nvPr/>
        </p:nvSpPr>
        <p:spPr bwMode="auto">
          <a:xfrm>
            <a:off x="7977904" y="1903695"/>
            <a:ext cx="876155" cy="876155"/>
          </a:xfrm>
          <a:prstGeom prst="ellipse">
            <a:avLst/>
          </a:prstGeom>
          <a:solidFill>
            <a:schemeClr val="bg1"/>
          </a:solidFill>
          <a:ln w="10795" cap="flat" cmpd="sng" algn="ctr">
            <a:noFill/>
            <a:prstDash val="solid"/>
          </a:ln>
          <a:effectLst>
            <a:outerShdw blurRad="254000" dist="50800" dir="2700000" algn="tl" rotWithShape="0">
              <a:prstClr val="black">
                <a:alpha val="25000"/>
              </a:prstClr>
            </a:outerShdw>
          </a:effectLst>
        </p:spPr>
        <p:txBody>
          <a:bodyPr rot="0" spcFirstLastPara="0" vertOverflow="overflow" horzOverflow="overflow" vert="horz" wrap="square" lIns="0" tIns="53747" rIns="0" bIns="53747" numCol="1" spcCol="0" rtlCol="0" fromWordArt="0" anchor="ctr" anchorCtr="0" forceAA="0" compatLnSpc="1">
            <a:prstTxWarp prst="textNoShape">
              <a:avLst/>
            </a:prstTxWarp>
            <a:noAutofit/>
          </a:bodyPr>
          <a:lstStyle/>
          <a:p>
            <a:pPr algn="ctr" defTabSz="1074400" fontAlgn="base">
              <a:spcBef>
                <a:spcPct val="0"/>
              </a:spcBef>
              <a:spcAft>
                <a:spcPct val="0"/>
              </a:spcAft>
              <a:defRPr/>
            </a:pPr>
            <a:endParaRPr lang="en-US" sz="2307" kern="0">
              <a:solidFill>
                <a:srgbClr val="3C3C41"/>
              </a:solidFill>
              <a:latin typeface="Segoe UI Semilight"/>
            </a:endParaRPr>
          </a:p>
        </p:txBody>
      </p:sp>
      <p:sp>
        <p:nvSpPr>
          <p:cNvPr id="90" name="Oval 89">
            <a:extLst>
              <a:ext uri="{FF2B5EF4-FFF2-40B4-BE49-F238E27FC236}">
                <a16:creationId xmlns:a16="http://schemas.microsoft.com/office/drawing/2014/main" id="{7B657B93-41F1-4FA7-841D-C2E4D5B1D683}"/>
              </a:ext>
            </a:extLst>
          </p:cNvPr>
          <p:cNvSpPr/>
          <p:nvPr/>
        </p:nvSpPr>
        <p:spPr bwMode="auto">
          <a:xfrm>
            <a:off x="6794508" y="3868012"/>
            <a:ext cx="876155" cy="876155"/>
          </a:xfrm>
          <a:prstGeom prst="ellipse">
            <a:avLst/>
          </a:prstGeom>
          <a:solidFill>
            <a:schemeClr val="bg1"/>
          </a:solidFill>
          <a:ln w="10795" cap="flat" cmpd="sng" algn="ctr">
            <a:noFill/>
            <a:prstDash val="solid"/>
          </a:ln>
          <a:effectLst>
            <a:outerShdw blurRad="254000" dist="50800" dir="2700000" algn="tl" rotWithShape="0">
              <a:prstClr val="black">
                <a:alpha val="25000"/>
              </a:prstClr>
            </a:outerShdw>
          </a:effectLst>
        </p:spPr>
        <p:txBody>
          <a:bodyPr rot="0" spcFirstLastPara="0" vertOverflow="overflow" horzOverflow="overflow" vert="horz" wrap="square" lIns="0" tIns="53747" rIns="0" bIns="53747" numCol="1" spcCol="0" rtlCol="0" fromWordArt="0" anchor="ctr" anchorCtr="0" forceAA="0" compatLnSpc="1">
            <a:prstTxWarp prst="textNoShape">
              <a:avLst/>
            </a:prstTxWarp>
            <a:noAutofit/>
          </a:bodyPr>
          <a:lstStyle/>
          <a:p>
            <a:pPr algn="ctr" defTabSz="1074400" fontAlgn="base">
              <a:spcBef>
                <a:spcPct val="0"/>
              </a:spcBef>
              <a:spcAft>
                <a:spcPct val="0"/>
              </a:spcAft>
              <a:defRPr/>
            </a:pPr>
            <a:endParaRPr lang="en-US" sz="2307" kern="0">
              <a:solidFill>
                <a:srgbClr val="3C3C41"/>
              </a:solidFill>
              <a:latin typeface="Segoe UI Semilight"/>
            </a:endParaRPr>
          </a:p>
        </p:txBody>
      </p:sp>
      <p:pic>
        <p:nvPicPr>
          <p:cNvPr id="91" name="Picture 90">
            <a:extLst>
              <a:ext uri="{FF2B5EF4-FFF2-40B4-BE49-F238E27FC236}">
                <a16:creationId xmlns:a16="http://schemas.microsoft.com/office/drawing/2014/main" id="{F4B04434-6B2E-40EA-AD1D-091698AF13B9}"/>
              </a:ext>
            </a:extLst>
          </p:cNvPr>
          <p:cNvPicPr>
            <a:picLocks noChangeAspect="1"/>
          </p:cNvPicPr>
          <p:nvPr/>
        </p:nvPicPr>
        <p:blipFill>
          <a:blip r:embed="rId5"/>
          <a:stretch>
            <a:fillRect/>
          </a:stretch>
        </p:blipFill>
        <p:spPr>
          <a:xfrm>
            <a:off x="8141224" y="2067015"/>
            <a:ext cx="549515" cy="549515"/>
          </a:xfrm>
          <a:prstGeom prst="rect">
            <a:avLst/>
          </a:prstGeom>
        </p:spPr>
      </p:pic>
      <p:pic>
        <p:nvPicPr>
          <p:cNvPr id="92" name="Picture 91">
            <a:extLst>
              <a:ext uri="{FF2B5EF4-FFF2-40B4-BE49-F238E27FC236}">
                <a16:creationId xmlns:a16="http://schemas.microsoft.com/office/drawing/2014/main" id="{86B08573-98A5-4B1D-AA91-C4E8FAB09A33}"/>
              </a:ext>
            </a:extLst>
          </p:cNvPr>
          <p:cNvPicPr>
            <a:picLocks noChangeAspect="1"/>
          </p:cNvPicPr>
          <p:nvPr/>
        </p:nvPicPr>
        <p:blipFill>
          <a:blip r:embed="rId6"/>
          <a:stretch>
            <a:fillRect/>
          </a:stretch>
        </p:blipFill>
        <p:spPr>
          <a:xfrm>
            <a:off x="6974838" y="4048342"/>
            <a:ext cx="515493" cy="515493"/>
          </a:xfrm>
          <a:prstGeom prst="rect">
            <a:avLst/>
          </a:prstGeom>
        </p:spPr>
      </p:pic>
      <p:sp>
        <p:nvSpPr>
          <p:cNvPr id="93" name="Oval 92">
            <a:extLst>
              <a:ext uri="{FF2B5EF4-FFF2-40B4-BE49-F238E27FC236}">
                <a16:creationId xmlns:a16="http://schemas.microsoft.com/office/drawing/2014/main" id="{C6169313-D259-4A90-829B-8AFCE16805BC}"/>
              </a:ext>
            </a:extLst>
          </p:cNvPr>
          <p:cNvSpPr/>
          <p:nvPr/>
        </p:nvSpPr>
        <p:spPr bwMode="auto">
          <a:xfrm>
            <a:off x="9176476" y="3868012"/>
            <a:ext cx="876155" cy="876155"/>
          </a:xfrm>
          <a:prstGeom prst="ellipse">
            <a:avLst/>
          </a:prstGeom>
          <a:solidFill>
            <a:schemeClr val="bg1"/>
          </a:solidFill>
          <a:ln w="10795" cap="flat" cmpd="sng" algn="ctr">
            <a:noFill/>
            <a:prstDash val="solid"/>
          </a:ln>
          <a:effectLst>
            <a:outerShdw blurRad="254000" dist="50800" dir="2700000" algn="tl" rotWithShape="0">
              <a:prstClr val="black">
                <a:alpha val="25000"/>
              </a:prstClr>
            </a:outerShdw>
          </a:effectLst>
        </p:spPr>
        <p:txBody>
          <a:bodyPr rot="0" spcFirstLastPara="0" vertOverflow="overflow" horzOverflow="overflow" vert="horz" wrap="square" lIns="0" tIns="53747" rIns="0" bIns="53747" numCol="1" spcCol="0" rtlCol="0" fromWordArt="0" anchor="ctr" anchorCtr="0" forceAA="0" compatLnSpc="1">
            <a:prstTxWarp prst="textNoShape">
              <a:avLst/>
            </a:prstTxWarp>
            <a:noAutofit/>
          </a:bodyPr>
          <a:lstStyle/>
          <a:p>
            <a:pPr algn="ctr" defTabSz="1074400" fontAlgn="base">
              <a:spcBef>
                <a:spcPct val="0"/>
              </a:spcBef>
              <a:spcAft>
                <a:spcPct val="0"/>
              </a:spcAft>
              <a:defRPr/>
            </a:pPr>
            <a:endParaRPr lang="en-US" sz="2307" kern="0">
              <a:solidFill>
                <a:srgbClr val="3C3C41"/>
              </a:solidFill>
              <a:latin typeface="Segoe UI Semilight"/>
            </a:endParaRPr>
          </a:p>
        </p:txBody>
      </p:sp>
      <p:grpSp>
        <p:nvGrpSpPr>
          <p:cNvPr id="94" name="Group 93">
            <a:extLst>
              <a:ext uri="{FF2B5EF4-FFF2-40B4-BE49-F238E27FC236}">
                <a16:creationId xmlns:a16="http://schemas.microsoft.com/office/drawing/2014/main" id="{19FDE97D-0262-47B8-8FD4-91014588C459}"/>
              </a:ext>
            </a:extLst>
          </p:cNvPr>
          <p:cNvGrpSpPr/>
          <p:nvPr/>
        </p:nvGrpSpPr>
        <p:grpSpPr>
          <a:xfrm>
            <a:off x="9356982" y="4076213"/>
            <a:ext cx="535365" cy="487623"/>
            <a:chOff x="7178107" y="5223569"/>
            <a:chExt cx="546100" cy="497401"/>
          </a:xfrm>
        </p:grpSpPr>
        <p:grpSp>
          <p:nvGrpSpPr>
            <p:cNvPr id="95" name="Group 94">
              <a:extLst>
                <a:ext uri="{FF2B5EF4-FFF2-40B4-BE49-F238E27FC236}">
                  <a16:creationId xmlns:a16="http://schemas.microsoft.com/office/drawing/2014/main" id="{3446C712-5B05-4EFC-A95A-67BB5A624F03}"/>
                </a:ext>
              </a:extLst>
            </p:cNvPr>
            <p:cNvGrpSpPr/>
            <p:nvPr/>
          </p:nvGrpSpPr>
          <p:grpSpPr>
            <a:xfrm>
              <a:off x="7178107" y="5223569"/>
              <a:ext cx="546100" cy="497401"/>
              <a:chOff x="7800816" y="4504641"/>
              <a:chExt cx="770145" cy="701466"/>
            </a:xfrm>
          </p:grpSpPr>
          <p:pic>
            <p:nvPicPr>
              <p:cNvPr id="98" name="Picture 97">
                <a:extLst>
                  <a:ext uri="{FF2B5EF4-FFF2-40B4-BE49-F238E27FC236}">
                    <a16:creationId xmlns:a16="http://schemas.microsoft.com/office/drawing/2014/main" id="{234BD820-BB97-4D15-9BBD-DF4B324EBFF8}"/>
                  </a:ext>
                </a:extLst>
              </p:cNvPr>
              <p:cNvPicPr>
                <a:picLocks noChangeAspect="1"/>
              </p:cNvPicPr>
              <p:nvPr/>
            </p:nvPicPr>
            <p:blipFill>
              <a:blip r:embed="rId7"/>
              <a:stretch>
                <a:fillRect/>
              </a:stretch>
            </p:blipFill>
            <p:spPr>
              <a:xfrm>
                <a:off x="7800816" y="4504641"/>
                <a:ext cx="581730" cy="581730"/>
              </a:xfrm>
              <a:prstGeom prst="rect">
                <a:avLst/>
              </a:prstGeom>
            </p:spPr>
          </p:pic>
          <p:sp>
            <p:nvSpPr>
              <p:cNvPr id="99" name="Freeform 5">
                <a:extLst>
                  <a:ext uri="{FF2B5EF4-FFF2-40B4-BE49-F238E27FC236}">
                    <a16:creationId xmlns:a16="http://schemas.microsoft.com/office/drawing/2014/main" id="{D8D3696F-E317-436C-82CB-13740545B1A3}"/>
                  </a:ext>
                </a:extLst>
              </p:cNvPr>
              <p:cNvSpPr>
                <a:spLocks noEditPoints="1"/>
              </p:cNvSpPr>
              <p:nvPr/>
            </p:nvSpPr>
            <p:spPr bwMode="auto">
              <a:xfrm>
                <a:off x="8194131" y="4829276"/>
                <a:ext cx="376830" cy="376831"/>
              </a:xfrm>
              <a:custGeom>
                <a:avLst/>
                <a:gdLst>
                  <a:gd name="T0" fmla="*/ 173 w 426"/>
                  <a:gd name="T1" fmla="*/ 298 h 426"/>
                  <a:gd name="T2" fmla="*/ 173 w 426"/>
                  <a:gd name="T3" fmla="*/ 298 h 426"/>
                  <a:gd name="T4" fmla="*/ 97 w 426"/>
                  <a:gd name="T5" fmla="*/ 222 h 426"/>
                  <a:gd name="T6" fmla="*/ 116 w 426"/>
                  <a:gd name="T7" fmla="*/ 203 h 426"/>
                  <a:gd name="T8" fmla="*/ 173 w 426"/>
                  <a:gd name="T9" fmla="*/ 260 h 426"/>
                  <a:gd name="T10" fmla="*/ 310 w 426"/>
                  <a:gd name="T11" fmla="*/ 123 h 426"/>
                  <a:gd name="T12" fmla="*/ 329 w 426"/>
                  <a:gd name="T13" fmla="*/ 142 h 426"/>
                  <a:gd name="T14" fmla="*/ 173 w 426"/>
                  <a:gd name="T15" fmla="*/ 298 h 426"/>
                  <a:gd name="T16" fmla="*/ 397 w 426"/>
                  <a:gd name="T17" fmla="*/ 104 h 426"/>
                  <a:gd name="T18" fmla="*/ 397 w 426"/>
                  <a:gd name="T19" fmla="*/ 104 h 426"/>
                  <a:gd name="T20" fmla="*/ 364 w 426"/>
                  <a:gd name="T21" fmla="*/ 61 h 426"/>
                  <a:gd name="T22" fmla="*/ 321 w 426"/>
                  <a:gd name="T23" fmla="*/ 28 h 426"/>
                  <a:gd name="T24" fmla="*/ 269 w 426"/>
                  <a:gd name="T25" fmla="*/ 6 h 426"/>
                  <a:gd name="T26" fmla="*/ 213 w 426"/>
                  <a:gd name="T27" fmla="*/ 0 h 426"/>
                  <a:gd name="T28" fmla="*/ 156 w 426"/>
                  <a:gd name="T29" fmla="*/ 6 h 426"/>
                  <a:gd name="T30" fmla="*/ 105 w 426"/>
                  <a:gd name="T31" fmla="*/ 28 h 426"/>
                  <a:gd name="T32" fmla="*/ 62 w 426"/>
                  <a:gd name="T33" fmla="*/ 61 h 426"/>
                  <a:gd name="T34" fmla="*/ 29 w 426"/>
                  <a:gd name="T35" fmla="*/ 104 h 426"/>
                  <a:gd name="T36" fmla="*/ 7 w 426"/>
                  <a:gd name="T37" fmla="*/ 156 h 426"/>
                  <a:gd name="T38" fmla="*/ 0 w 426"/>
                  <a:gd name="T39" fmla="*/ 212 h 426"/>
                  <a:gd name="T40" fmla="*/ 7 w 426"/>
                  <a:gd name="T41" fmla="*/ 269 h 426"/>
                  <a:gd name="T42" fmla="*/ 29 w 426"/>
                  <a:gd name="T43" fmla="*/ 320 h 426"/>
                  <a:gd name="T44" fmla="*/ 62 w 426"/>
                  <a:gd name="T45" fmla="*/ 363 h 426"/>
                  <a:gd name="T46" fmla="*/ 105 w 426"/>
                  <a:gd name="T47" fmla="*/ 396 h 426"/>
                  <a:gd name="T48" fmla="*/ 156 w 426"/>
                  <a:gd name="T49" fmla="*/ 418 h 426"/>
                  <a:gd name="T50" fmla="*/ 213 w 426"/>
                  <a:gd name="T51" fmla="*/ 426 h 426"/>
                  <a:gd name="T52" fmla="*/ 269 w 426"/>
                  <a:gd name="T53" fmla="*/ 418 h 426"/>
                  <a:gd name="T54" fmla="*/ 321 w 426"/>
                  <a:gd name="T55" fmla="*/ 396 h 426"/>
                  <a:gd name="T56" fmla="*/ 364 w 426"/>
                  <a:gd name="T57" fmla="*/ 363 h 426"/>
                  <a:gd name="T58" fmla="*/ 397 w 426"/>
                  <a:gd name="T59" fmla="*/ 320 h 426"/>
                  <a:gd name="T60" fmla="*/ 419 w 426"/>
                  <a:gd name="T61" fmla="*/ 269 h 426"/>
                  <a:gd name="T62" fmla="*/ 426 w 426"/>
                  <a:gd name="T63" fmla="*/ 212 h 426"/>
                  <a:gd name="T64" fmla="*/ 419 w 426"/>
                  <a:gd name="T65" fmla="*/ 156 h 426"/>
                  <a:gd name="T66" fmla="*/ 397 w 426"/>
                  <a:gd name="T67" fmla="*/ 104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26" h="426">
                    <a:moveTo>
                      <a:pt x="173" y="298"/>
                    </a:moveTo>
                    <a:lnTo>
                      <a:pt x="173" y="298"/>
                    </a:lnTo>
                    <a:lnTo>
                      <a:pt x="97" y="222"/>
                    </a:lnTo>
                    <a:lnTo>
                      <a:pt x="116" y="203"/>
                    </a:lnTo>
                    <a:lnTo>
                      <a:pt x="173" y="260"/>
                    </a:lnTo>
                    <a:lnTo>
                      <a:pt x="310" y="123"/>
                    </a:lnTo>
                    <a:lnTo>
                      <a:pt x="329" y="142"/>
                    </a:lnTo>
                    <a:lnTo>
                      <a:pt x="173" y="298"/>
                    </a:lnTo>
                    <a:close/>
                    <a:moveTo>
                      <a:pt x="397" y="104"/>
                    </a:moveTo>
                    <a:lnTo>
                      <a:pt x="397" y="104"/>
                    </a:lnTo>
                    <a:cubicBezTo>
                      <a:pt x="388" y="89"/>
                      <a:pt x="377" y="74"/>
                      <a:pt x="364" y="61"/>
                    </a:cubicBezTo>
                    <a:cubicBezTo>
                      <a:pt x="351" y="48"/>
                      <a:pt x="336" y="37"/>
                      <a:pt x="321" y="28"/>
                    </a:cubicBezTo>
                    <a:cubicBezTo>
                      <a:pt x="305" y="19"/>
                      <a:pt x="288" y="12"/>
                      <a:pt x="269" y="6"/>
                    </a:cubicBezTo>
                    <a:cubicBezTo>
                      <a:pt x="251" y="2"/>
                      <a:pt x="232" y="0"/>
                      <a:pt x="213" y="0"/>
                    </a:cubicBezTo>
                    <a:cubicBezTo>
                      <a:pt x="193" y="0"/>
                      <a:pt x="174" y="2"/>
                      <a:pt x="156" y="6"/>
                    </a:cubicBezTo>
                    <a:cubicBezTo>
                      <a:pt x="138" y="12"/>
                      <a:pt x="121" y="19"/>
                      <a:pt x="105" y="28"/>
                    </a:cubicBezTo>
                    <a:cubicBezTo>
                      <a:pt x="89" y="37"/>
                      <a:pt x="75" y="48"/>
                      <a:pt x="62" y="61"/>
                    </a:cubicBezTo>
                    <a:cubicBezTo>
                      <a:pt x="49" y="74"/>
                      <a:pt x="38" y="89"/>
                      <a:pt x="29" y="104"/>
                    </a:cubicBezTo>
                    <a:cubicBezTo>
                      <a:pt x="19" y="120"/>
                      <a:pt x="12" y="137"/>
                      <a:pt x="7" y="156"/>
                    </a:cubicBezTo>
                    <a:cubicBezTo>
                      <a:pt x="2" y="174"/>
                      <a:pt x="0" y="193"/>
                      <a:pt x="0" y="212"/>
                    </a:cubicBezTo>
                    <a:cubicBezTo>
                      <a:pt x="0" y="232"/>
                      <a:pt x="2" y="251"/>
                      <a:pt x="7" y="269"/>
                    </a:cubicBezTo>
                    <a:cubicBezTo>
                      <a:pt x="12" y="287"/>
                      <a:pt x="19" y="304"/>
                      <a:pt x="29" y="320"/>
                    </a:cubicBezTo>
                    <a:cubicBezTo>
                      <a:pt x="38" y="336"/>
                      <a:pt x="49" y="350"/>
                      <a:pt x="62" y="363"/>
                    </a:cubicBezTo>
                    <a:cubicBezTo>
                      <a:pt x="75" y="376"/>
                      <a:pt x="89" y="387"/>
                      <a:pt x="105" y="396"/>
                    </a:cubicBezTo>
                    <a:cubicBezTo>
                      <a:pt x="121" y="406"/>
                      <a:pt x="138" y="413"/>
                      <a:pt x="156" y="418"/>
                    </a:cubicBezTo>
                    <a:cubicBezTo>
                      <a:pt x="174" y="423"/>
                      <a:pt x="193" y="426"/>
                      <a:pt x="213" y="426"/>
                    </a:cubicBezTo>
                    <a:cubicBezTo>
                      <a:pt x="232" y="426"/>
                      <a:pt x="251" y="423"/>
                      <a:pt x="269" y="418"/>
                    </a:cubicBezTo>
                    <a:cubicBezTo>
                      <a:pt x="288" y="413"/>
                      <a:pt x="305" y="406"/>
                      <a:pt x="321" y="396"/>
                    </a:cubicBezTo>
                    <a:cubicBezTo>
                      <a:pt x="336" y="387"/>
                      <a:pt x="351" y="376"/>
                      <a:pt x="364" y="363"/>
                    </a:cubicBezTo>
                    <a:cubicBezTo>
                      <a:pt x="377" y="350"/>
                      <a:pt x="388" y="336"/>
                      <a:pt x="397" y="320"/>
                    </a:cubicBezTo>
                    <a:cubicBezTo>
                      <a:pt x="406" y="304"/>
                      <a:pt x="413" y="287"/>
                      <a:pt x="419" y="269"/>
                    </a:cubicBezTo>
                    <a:cubicBezTo>
                      <a:pt x="424" y="251"/>
                      <a:pt x="426" y="232"/>
                      <a:pt x="426" y="212"/>
                    </a:cubicBezTo>
                    <a:cubicBezTo>
                      <a:pt x="426" y="193"/>
                      <a:pt x="424" y="174"/>
                      <a:pt x="419" y="156"/>
                    </a:cubicBezTo>
                    <a:cubicBezTo>
                      <a:pt x="413" y="137"/>
                      <a:pt x="406" y="120"/>
                      <a:pt x="397" y="104"/>
                    </a:cubicBezTo>
                    <a:close/>
                  </a:path>
                </a:pathLst>
              </a:custGeom>
              <a:solidFill>
                <a:schemeClr val="accent1"/>
              </a:solidFill>
              <a:ln w="19050">
                <a:solidFill>
                  <a:schemeClr val="bg1"/>
                </a:solidFill>
                <a:prstDash val="solid"/>
                <a:round/>
                <a:headEnd/>
                <a:tailEnd/>
              </a:ln>
            </p:spPr>
            <p:txBody>
              <a:bodyPr vert="horz" wrap="square" lIns="89643" tIns="44821" rIns="89643" bIns="44821" numCol="1" anchor="t" anchorCtr="0" compatLnSpc="1">
                <a:prstTxWarp prst="textNoShape">
                  <a:avLst/>
                </a:prstTxWarp>
              </a:bodyPr>
              <a:lstStyle/>
              <a:p>
                <a:pPr defTabSz="914384">
                  <a:defRPr/>
                </a:pPr>
                <a:endParaRPr lang="en-US" sz="2400">
                  <a:solidFill>
                    <a:srgbClr val="282828"/>
                  </a:solidFill>
                  <a:latin typeface="Segoe UI"/>
                </a:endParaRPr>
              </a:p>
            </p:txBody>
          </p:sp>
        </p:grpSp>
        <p:sp>
          <p:nvSpPr>
            <p:cNvPr id="96" name="Oval 95">
              <a:extLst>
                <a:ext uri="{FF2B5EF4-FFF2-40B4-BE49-F238E27FC236}">
                  <a16:creationId xmlns:a16="http://schemas.microsoft.com/office/drawing/2014/main" id="{649C0A7E-A997-4B7C-9664-95FF01F16BC9}"/>
                </a:ext>
              </a:extLst>
            </p:cNvPr>
            <p:cNvSpPr/>
            <p:nvPr/>
          </p:nvSpPr>
          <p:spPr bwMode="auto">
            <a:xfrm>
              <a:off x="7502122" y="5501556"/>
              <a:ext cx="200163" cy="17681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73"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7" name="Freeform 6">
              <a:extLst>
                <a:ext uri="{FF2B5EF4-FFF2-40B4-BE49-F238E27FC236}">
                  <a16:creationId xmlns:a16="http://schemas.microsoft.com/office/drawing/2014/main" id="{F6B0D5AD-5B05-4EB6-84FF-44F9DD41F3F2}"/>
                </a:ext>
              </a:extLst>
            </p:cNvPr>
            <p:cNvSpPr>
              <a:spLocks/>
            </p:cNvSpPr>
            <p:nvPr/>
          </p:nvSpPr>
          <p:spPr bwMode="auto">
            <a:xfrm>
              <a:off x="7517730" y="5530687"/>
              <a:ext cx="145748" cy="110324"/>
            </a:xfrm>
            <a:custGeom>
              <a:avLst/>
              <a:gdLst>
                <a:gd name="T0" fmla="*/ 76 w 232"/>
                <a:gd name="T1" fmla="*/ 137 h 175"/>
                <a:gd name="T2" fmla="*/ 76 w 232"/>
                <a:gd name="T3" fmla="*/ 137 h 175"/>
                <a:gd name="T4" fmla="*/ 19 w 232"/>
                <a:gd name="T5" fmla="*/ 80 h 175"/>
                <a:gd name="T6" fmla="*/ 0 w 232"/>
                <a:gd name="T7" fmla="*/ 99 h 175"/>
                <a:gd name="T8" fmla="*/ 76 w 232"/>
                <a:gd name="T9" fmla="*/ 175 h 175"/>
                <a:gd name="T10" fmla="*/ 232 w 232"/>
                <a:gd name="T11" fmla="*/ 19 h 175"/>
                <a:gd name="T12" fmla="*/ 213 w 232"/>
                <a:gd name="T13" fmla="*/ 0 h 175"/>
                <a:gd name="T14" fmla="*/ 76 w 232"/>
                <a:gd name="T15" fmla="*/ 137 h 1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2" h="175">
                  <a:moveTo>
                    <a:pt x="76" y="137"/>
                  </a:moveTo>
                  <a:lnTo>
                    <a:pt x="76" y="137"/>
                  </a:lnTo>
                  <a:lnTo>
                    <a:pt x="19" y="80"/>
                  </a:lnTo>
                  <a:lnTo>
                    <a:pt x="0" y="99"/>
                  </a:lnTo>
                  <a:lnTo>
                    <a:pt x="76" y="175"/>
                  </a:lnTo>
                  <a:lnTo>
                    <a:pt x="232" y="19"/>
                  </a:lnTo>
                  <a:lnTo>
                    <a:pt x="213" y="0"/>
                  </a:lnTo>
                  <a:lnTo>
                    <a:pt x="76" y="137"/>
                  </a:lnTo>
                  <a:close/>
                </a:path>
              </a:pathLst>
            </a:custGeom>
            <a:solidFill>
              <a:schemeClr val="bg1"/>
            </a:solidFill>
            <a:ln w="0">
              <a:noFill/>
              <a:prstDash val="solid"/>
              <a:round/>
              <a:headEnd/>
              <a:tailEnd/>
            </a:ln>
          </p:spPr>
          <p:txBody>
            <a:bodyPr vert="horz" wrap="square" lIns="89643" tIns="44821" rIns="89643" bIns="44821" numCol="1" anchor="t" anchorCtr="0" compatLnSpc="1">
              <a:prstTxWarp prst="textNoShape">
                <a:avLst/>
              </a:prstTxWarp>
            </a:bodyPr>
            <a:lstStyle/>
            <a:p>
              <a:pPr defTabSz="914384">
                <a:defRPr/>
              </a:pPr>
              <a:endParaRPr lang="en-US" sz="2400">
                <a:solidFill>
                  <a:srgbClr val="282828"/>
                </a:solidFill>
                <a:latin typeface="Segoe UI"/>
              </a:endParaRPr>
            </a:p>
          </p:txBody>
        </p:sp>
      </p:grpSp>
    </p:spTree>
    <p:extLst>
      <p:ext uri="{BB962C8B-B14F-4D97-AF65-F5344CB8AC3E}">
        <p14:creationId xmlns:p14="http://schemas.microsoft.com/office/powerpoint/2010/main" val="1352812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500"/>
                                        <p:tgtEl>
                                          <p:spTgt spid="4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2"/>
                                        </p:tgtEl>
                                        <p:attrNameLst>
                                          <p:attrName>style.visibility</p:attrName>
                                        </p:attrNameLst>
                                      </p:cBhvr>
                                      <p:to>
                                        <p:strVal val="visible"/>
                                      </p:to>
                                    </p:set>
                                    <p:animEffect transition="in" filter="fade">
                                      <p:cBhvr>
                                        <p:cTn id="10" dur="500"/>
                                        <p:tgtEl>
                                          <p:spTgt spid="4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2"/>
                                        </p:tgtEl>
                                        <p:attrNameLst>
                                          <p:attrName>style.visibility</p:attrName>
                                        </p:attrNameLst>
                                      </p:cBhvr>
                                      <p:to>
                                        <p:strVal val="visible"/>
                                      </p:to>
                                    </p:set>
                                    <p:animEffect transition="in" filter="fade">
                                      <p:cBhvr>
                                        <p:cTn id="13" dur="500"/>
                                        <p:tgtEl>
                                          <p:spTgt spid="62"/>
                                        </p:tgtEl>
                                      </p:cBhvr>
                                    </p:animEffect>
                                  </p:childTnLst>
                                </p:cTn>
                              </p:par>
                              <p:par>
                                <p:cTn id="14" presetID="10" presetClass="entr" presetSubtype="0" fill="hold" nodeType="withEffect">
                                  <p:stCondLst>
                                    <p:cond delay="0"/>
                                  </p:stCondLst>
                                  <p:childTnLst>
                                    <p:set>
                                      <p:cBhvr>
                                        <p:cTn id="15" dur="1" fill="hold">
                                          <p:stCondLst>
                                            <p:cond delay="0"/>
                                          </p:stCondLst>
                                        </p:cTn>
                                        <p:tgtEl>
                                          <p:spTgt spid="44"/>
                                        </p:tgtEl>
                                        <p:attrNameLst>
                                          <p:attrName>style.visibility</p:attrName>
                                        </p:attrNameLst>
                                      </p:cBhvr>
                                      <p:to>
                                        <p:strVal val="visible"/>
                                      </p:to>
                                    </p:set>
                                    <p:animEffect transition="in" filter="fade">
                                      <p:cBhvr>
                                        <p:cTn id="16" dur="500"/>
                                        <p:tgtEl>
                                          <p:spTgt spid="44"/>
                                        </p:tgtEl>
                                      </p:cBhvr>
                                    </p:animEffect>
                                  </p:childTnLst>
                                </p:cTn>
                              </p:par>
                              <p:par>
                                <p:cTn id="17" presetID="42" presetClass="path" presetSubtype="0" accel="50000" decel="50000" fill="hold" nodeType="withEffect">
                                  <p:stCondLst>
                                    <p:cond delay="0"/>
                                  </p:stCondLst>
                                  <p:childTnLst>
                                    <p:animMotion origin="layout" path="M -2.91667E-6 7.40741E-7 L -2.91667E-6 0.03125 " pathEditMode="relative" rAng="0" ptsTypes="AA">
                                      <p:cBhvr>
                                        <p:cTn id="18" dur="500" spd="-100000" fill="hold"/>
                                        <p:tgtEl>
                                          <p:spTgt spid="44"/>
                                        </p:tgtEl>
                                        <p:attrNameLst>
                                          <p:attrName>ppt_x</p:attrName>
                                          <p:attrName>ppt_y</p:attrName>
                                        </p:attrNameLst>
                                      </p:cBhvr>
                                      <p:rCtr x="0" y="155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43" grpId="0"/>
      <p:bldP spid="6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07">
            <a:extLst>
              <a:ext uri="{FF2B5EF4-FFF2-40B4-BE49-F238E27FC236}">
                <a16:creationId xmlns:a16="http://schemas.microsoft.com/office/drawing/2014/main" id="{3DFB7B86-BD07-4A5F-931B-3E05031ECD2B}"/>
              </a:ext>
            </a:extLst>
          </p:cNvPr>
          <p:cNvGrpSpPr>
            <a:grpSpLocks noChangeAspect="1"/>
          </p:cNvGrpSpPr>
          <p:nvPr/>
        </p:nvGrpSpPr>
        <p:grpSpPr bwMode="auto">
          <a:xfrm>
            <a:off x="1065678" y="1428750"/>
            <a:ext cx="2370257" cy="5135563"/>
            <a:chOff x="3860" y="2040"/>
            <a:chExt cx="150" cy="325"/>
          </a:xfrm>
          <a:noFill/>
        </p:grpSpPr>
        <p:sp>
          <p:nvSpPr>
            <p:cNvPr id="27" name="Rectangle 208">
              <a:extLst>
                <a:ext uri="{FF2B5EF4-FFF2-40B4-BE49-F238E27FC236}">
                  <a16:creationId xmlns:a16="http://schemas.microsoft.com/office/drawing/2014/main" id="{31CB0E78-E170-443E-A686-D50E0CACEA0F}"/>
                </a:ext>
              </a:extLst>
            </p:cNvPr>
            <p:cNvSpPr>
              <a:spLocks noChangeArrowheads="1"/>
            </p:cNvSpPr>
            <p:nvPr/>
          </p:nvSpPr>
          <p:spPr bwMode="auto">
            <a:xfrm>
              <a:off x="3860" y="2071"/>
              <a:ext cx="150" cy="294"/>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32" name="Freeform 211">
              <a:extLst>
                <a:ext uri="{FF2B5EF4-FFF2-40B4-BE49-F238E27FC236}">
                  <a16:creationId xmlns:a16="http://schemas.microsoft.com/office/drawing/2014/main" id="{3FE56F62-3463-40B3-9142-358AF1C4C115}"/>
                </a:ext>
              </a:extLst>
            </p:cNvPr>
            <p:cNvSpPr>
              <a:spLocks/>
            </p:cNvSpPr>
            <p:nvPr/>
          </p:nvSpPr>
          <p:spPr bwMode="auto">
            <a:xfrm>
              <a:off x="3917" y="2312"/>
              <a:ext cx="36" cy="53"/>
            </a:xfrm>
            <a:custGeom>
              <a:avLst/>
              <a:gdLst>
                <a:gd name="T0" fmla="*/ 19 w 19"/>
                <a:gd name="T1" fmla="*/ 28 h 28"/>
                <a:gd name="T2" fmla="*/ 19 w 19"/>
                <a:gd name="T3" fmla="*/ 10 h 28"/>
                <a:gd name="T4" fmla="*/ 9 w 19"/>
                <a:gd name="T5" fmla="*/ 0 h 28"/>
                <a:gd name="T6" fmla="*/ 0 w 19"/>
                <a:gd name="T7" fmla="*/ 10 h 28"/>
                <a:gd name="T8" fmla="*/ 0 w 19"/>
                <a:gd name="T9" fmla="*/ 28 h 28"/>
              </a:gdLst>
              <a:ahLst/>
              <a:cxnLst>
                <a:cxn ang="0">
                  <a:pos x="T0" y="T1"/>
                </a:cxn>
                <a:cxn ang="0">
                  <a:pos x="T2" y="T3"/>
                </a:cxn>
                <a:cxn ang="0">
                  <a:pos x="T4" y="T5"/>
                </a:cxn>
                <a:cxn ang="0">
                  <a:pos x="T6" y="T7"/>
                </a:cxn>
                <a:cxn ang="0">
                  <a:pos x="T8" y="T9"/>
                </a:cxn>
              </a:cxnLst>
              <a:rect l="0" t="0" r="r" b="b"/>
              <a:pathLst>
                <a:path w="19" h="28">
                  <a:moveTo>
                    <a:pt x="19" y="28"/>
                  </a:moveTo>
                  <a:cubicBezTo>
                    <a:pt x="19" y="10"/>
                    <a:pt x="19" y="10"/>
                    <a:pt x="19" y="10"/>
                  </a:cubicBezTo>
                  <a:cubicBezTo>
                    <a:pt x="19" y="5"/>
                    <a:pt x="15" y="0"/>
                    <a:pt x="9" y="0"/>
                  </a:cubicBezTo>
                  <a:cubicBezTo>
                    <a:pt x="4" y="0"/>
                    <a:pt x="0" y="5"/>
                    <a:pt x="0" y="10"/>
                  </a:cubicBezTo>
                  <a:cubicBezTo>
                    <a:pt x="0" y="28"/>
                    <a:pt x="0" y="28"/>
                    <a:pt x="0" y="28"/>
                  </a:cubicBezTo>
                </a:path>
              </a:pathLst>
            </a:cu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33" name="Rectangle 212">
              <a:extLst>
                <a:ext uri="{FF2B5EF4-FFF2-40B4-BE49-F238E27FC236}">
                  <a16:creationId xmlns:a16="http://schemas.microsoft.com/office/drawing/2014/main" id="{DC627BFB-4FF7-4411-9801-7C8F4042ED6C}"/>
                </a:ext>
              </a:extLst>
            </p:cNvPr>
            <p:cNvSpPr>
              <a:spLocks noChangeArrowheads="1"/>
            </p:cNvSpPr>
            <p:nvPr/>
          </p:nvSpPr>
          <p:spPr bwMode="auto">
            <a:xfrm>
              <a:off x="3888" y="2040"/>
              <a:ext cx="42" cy="31"/>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34" name="Rectangle 213">
              <a:extLst>
                <a:ext uri="{FF2B5EF4-FFF2-40B4-BE49-F238E27FC236}">
                  <a16:creationId xmlns:a16="http://schemas.microsoft.com/office/drawing/2014/main" id="{39702320-244C-4A33-8880-BB44F222B175}"/>
                </a:ext>
              </a:extLst>
            </p:cNvPr>
            <p:cNvSpPr>
              <a:spLocks noChangeArrowheads="1"/>
            </p:cNvSpPr>
            <p:nvPr/>
          </p:nvSpPr>
          <p:spPr bwMode="auto">
            <a:xfrm>
              <a:off x="3970" y="2098"/>
              <a:ext cx="15" cy="15"/>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35" name="Rectangle 214">
              <a:extLst>
                <a:ext uri="{FF2B5EF4-FFF2-40B4-BE49-F238E27FC236}">
                  <a16:creationId xmlns:a16="http://schemas.microsoft.com/office/drawing/2014/main" id="{88C3510E-4AAD-4944-B7D2-11D90CE25765}"/>
                </a:ext>
              </a:extLst>
            </p:cNvPr>
            <p:cNvSpPr>
              <a:spLocks noChangeArrowheads="1"/>
            </p:cNvSpPr>
            <p:nvPr/>
          </p:nvSpPr>
          <p:spPr bwMode="auto">
            <a:xfrm>
              <a:off x="3970" y="2138"/>
              <a:ext cx="15" cy="15"/>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36" name="Rectangle 215">
              <a:extLst>
                <a:ext uri="{FF2B5EF4-FFF2-40B4-BE49-F238E27FC236}">
                  <a16:creationId xmlns:a16="http://schemas.microsoft.com/office/drawing/2014/main" id="{81104053-27FE-4102-B6A2-681936CD7F41}"/>
                </a:ext>
              </a:extLst>
            </p:cNvPr>
            <p:cNvSpPr>
              <a:spLocks noChangeArrowheads="1"/>
            </p:cNvSpPr>
            <p:nvPr/>
          </p:nvSpPr>
          <p:spPr bwMode="auto">
            <a:xfrm>
              <a:off x="3970" y="2176"/>
              <a:ext cx="15" cy="15"/>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37" name="Rectangle 216">
              <a:extLst>
                <a:ext uri="{FF2B5EF4-FFF2-40B4-BE49-F238E27FC236}">
                  <a16:creationId xmlns:a16="http://schemas.microsoft.com/office/drawing/2014/main" id="{5DE653E5-67B2-439F-B73B-7173126FF264}"/>
                </a:ext>
              </a:extLst>
            </p:cNvPr>
            <p:cNvSpPr>
              <a:spLocks noChangeArrowheads="1"/>
            </p:cNvSpPr>
            <p:nvPr/>
          </p:nvSpPr>
          <p:spPr bwMode="auto">
            <a:xfrm>
              <a:off x="3970" y="2216"/>
              <a:ext cx="15" cy="16"/>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38" name="Rectangle 217">
              <a:extLst>
                <a:ext uri="{FF2B5EF4-FFF2-40B4-BE49-F238E27FC236}">
                  <a16:creationId xmlns:a16="http://schemas.microsoft.com/office/drawing/2014/main" id="{BD0B9257-4F49-4F5C-A42C-EAA690E6139E}"/>
                </a:ext>
              </a:extLst>
            </p:cNvPr>
            <p:cNvSpPr>
              <a:spLocks noChangeArrowheads="1"/>
            </p:cNvSpPr>
            <p:nvPr/>
          </p:nvSpPr>
          <p:spPr bwMode="auto">
            <a:xfrm>
              <a:off x="3970" y="2254"/>
              <a:ext cx="15" cy="16"/>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39" name="Rectangle 218">
              <a:extLst>
                <a:ext uri="{FF2B5EF4-FFF2-40B4-BE49-F238E27FC236}">
                  <a16:creationId xmlns:a16="http://schemas.microsoft.com/office/drawing/2014/main" id="{52307AC8-B24C-4B70-BAF8-0A2B318BC524}"/>
                </a:ext>
              </a:extLst>
            </p:cNvPr>
            <p:cNvSpPr>
              <a:spLocks noChangeArrowheads="1"/>
            </p:cNvSpPr>
            <p:nvPr/>
          </p:nvSpPr>
          <p:spPr bwMode="auto">
            <a:xfrm>
              <a:off x="3885" y="2098"/>
              <a:ext cx="15" cy="15"/>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40" name="Rectangle 219">
              <a:extLst>
                <a:ext uri="{FF2B5EF4-FFF2-40B4-BE49-F238E27FC236}">
                  <a16:creationId xmlns:a16="http://schemas.microsoft.com/office/drawing/2014/main" id="{6A9F2845-7972-4CE1-B9BF-5798AF51F72F}"/>
                </a:ext>
              </a:extLst>
            </p:cNvPr>
            <p:cNvSpPr>
              <a:spLocks noChangeArrowheads="1"/>
            </p:cNvSpPr>
            <p:nvPr/>
          </p:nvSpPr>
          <p:spPr bwMode="auto">
            <a:xfrm>
              <a:off x="3885" y="2138"/>
              <a:ext cx="15" cy="15"/>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41" name="Rectangle 220">
              <a:extLst>
                <a:ext uri="{FF2B5EF4-FFF2-40B4-BE49-F238E27FC236}">
                  <a16:creationId xmlns:a16="http://schemas.microsoft.com/office/drawing/2014/main" id="{611BA7D8-1A81-4998-BB90-60BB3EF9BDB2}"/>
                </a:ext>
              </a:extLst>
            </p:cNvPr>
            <p:cNvSpPr>
              <a:spLocks noChangeArrowheads="1"/>
            </p:cNvSpPr>
            <p:nvPr/>
          </p:nvSpPr>
          <p:spPr bwMode="auto">
            <a:xfrm>
              <a:off x="3885" y="2176"/>
              <a:ext cx="15" cy="15"/>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42" name="Rectangle 221">
              <a:extLst>
                <a:ext uri="{FF2B5EF4-FFF2-40B4-BE49-F238E27FC236}">
                  <a16:creationId xmlns:a16="http://schemas.microsoft.com/office/drawing/2014/main" id="{694099BE-1711-4C8F-9E3F-DC3C47E83837}"/>
                </a:ext>
              </a:extLst>
            </p:cNvPr>
            <p:cNvSpPr>
              <a:spLocks noChangeArrowheads="1"/>
            </p:cNvSpPr>
            <p:nvPr/>
          </p:nvSpPr>
          <p:spPr bwMode="auto">
            <a:xfrm>
              <a:off x="3885" y="2216"/>
              <a:ext cx="15" cy="16"/>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43" name="Rectangle 222">
              <a:extLst>
                <a:ext uri="{FF2B5EF4-FFF2-40B4-BE49-F238E27FC236}">
                  <a16:creationId xmlns:a16="http://schemas.microsoft.com/office/drawing/2014/main" id="{38AC7296-942F-440A-B2E1-DC51B1A227C4}"/>
                </a:ext>
              </a:extLst>
            </p:cNvPr>
            <p:cNvSpPr>
              <a:spLocks noChangeArrowheads="1"/>
            </p:cNvSpPr>
            <p:nvPr/>
          </p:nvSpPr>
          <p:spPr bwMode="auto">
            <a:xfrm>
              <a:off x="3885" y="2254"/>
              <a:ext cx="15" cy="16"/>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44" name="Rectangle 223">
              <a:extLst>
                <a:ext uri="{FF2B5EF4-FFF2-40B4-BE49-F238E27FC236}">
                  <a16:creationId xmlns:a16="http://schemas.microsoft.com/office/drawing/2014/main" id="{F1FF5898-725C-46D8-AEB6-4F409506C6A1}"/>
                </a:ext>
              </a:extLst>
            </p:cNvPr>
            <p:cNvSpPr>
              <a:spLocks noChangeArrowheads="1"/>
            </p:cNvSpPr>
            <p:nvPr/>
          </p:nvSpPr>
          <p:spPr bwMode="auto">
            <a:xfrm>
              <a:off x="3927" y="2098"/>
              <a:ext cx="15" cy="15"/>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45" name="Rectangle 224">
              <a:extLst>
                <a:ext uri="{FF2B5EF4-FFF2-40B4-BE49-F238E27FC236}">
                  <a16:creationId xmlns:a16="http://schemas.microsoft.com/office/drawing/2014/main" id="{50253DB0-66AA-40AB-B43F-165DD4BE8023}"/>
                </a:ext>
              </a:extLst>
            </p:cNvPr>
            <p:cNvSpPr>
              <a:spLocks noChangeArrowheads="1"/>
            </p:cNvSpPr>
            <p:nvPr/>
          </p:nvSpPr>
          <p:spPr bwMode="auto">
            <a:xfrm>
              <a:off x="3927" y="2138"/>
              <a:ext cx="15" cy="15"/>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46" name="Rectangle 225">
              <a:extLst>
                <a:ext uri="{FF2B5EF4-FFF2-40B4-BE49-F238E27FC236}">
                  <a16:creationId xmlns:a16="http://schemas.microsoft.com/office/drawing/2014/main" id="{B1D351AA-220E-4638-A377-2AB72E44EE03}"/>
                </a:ext>
              </a:extLst>
            </p:cNvPr>
            <p:cNvSpPr>
              <a:spLocks noChangeArrowheads="1"/>
            </p:cNvSpPr>
            <p:nvPr/>
          </p:nvSpPr>
          <p:spPr bwMode="auto">
            <a:xfrm>
              <a:off x="3927" y="2176"/>
              <a:ext cx="15" cy="15"/>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47" name="Rectangle 226">
              <a:extLst>
                <a:ext uri="{FF2B5EF4-FFF2-40B4-BE49-F238E27FC236}">
                  <a16:creationId xmlns:a16="http://schemas.microsoft.com/office/drawing/2014/main" id="{90A0578D-C727-4006-B937-C92CB4210CBB}"/>
                </a:ext>
              </a:extLst>
            </p:cNvPr>
            <p:cNvSpPr>
              <a:spLocks noChangeArrowheads="1"/>
            </p:cNvSpPr>
            <p:nvPr/>
          </p:nvSpPr>
          <p:spPr bwMode="auto">
            <a:xfrm>
              <a:off x="3927" y="2216"/>
              <a:ext cx="15" cy="16"/>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48" name="Rectangle 227">
              <a:extLst>
                <a:ext uri="{FF2B5EF4-FFF2-40B4-BE49-F238E27FC236}">
                  <a16:creationId xmlns:a16="http://schemas.microsoft.com/office/drawing/2014/main" id="{D09F15DC-0F5E-497E-A218-78E4F0E7836B}"/>
                </a:ext>
              </a:extLst>
            </p:cNvPr>
            <p:cNvSpPr>
              <a:spLocks noChangeArrowheads="1"/>
            </p:cNvSpPr>
            <p:nvPr/>
          </p:nvSpPr>
          <p:spPr bwMode="auto">
            <a:xfrm>
              <a:off x="3927" y="2254"/>
              <a:ext cx="15" cy="16"/>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cxnSp>
        <p:nvCxnSpPr>
          <p:cNvPr id="107" name="Straight Arrow Connector 106">
            <a:extLst>
              <a:ext uri="{FF2B5EF4-FFF2-40B4-BE49-F238E27FC236}">
                <a16:creationId xmlns:a16="http://schemas.microsoft.com/office/drawing/2014/main" id="{FEFE82E0-3254-4AB6-8255-3AB1B4BDB5DB}"/>
              </a:ext>
            </a:extLst>
          </p:cNvPr>
          <p:cNvCxnSpPr>
            <a:cxnSpLocks/>
            <a:stCxn id="38" idx="1"/>
          </p:cNvCxnSpPr>
          <p:nvPr/>
        </p:nvCxnSpPr>
        <p:spPr>
          <a:xfrm flipV="1">
            <a:off x="2803866" y="3681047"/>
            <a:ext cx="1201163" cy="1255688"/>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CDB93482-19A6-4DE1-892E-C7CA98B93206}"/>
              </a:ext>
            </a:extLst>
          </p:cNvPr>
          <p:cNvGrpSpPr/>
          <p:nvPr/>
        </p:nvGrpSpPr>
        <p:grpSpPr>
          <a:xfrm>
            <a:off x="8951687" y="2136078"/>
            <a:ext cx="1655064" cy="1924899"/>
            <a:chOff x="8951687" y="2136078"/>
            <a:chExt cx="1655064" cy="1924899"/>
          </a:xfrm>
        </p:grpSpPr>
        <p:grpSp>
          <p:nvGrpSpPr>
            <p:cNvPr id="79" name="Group 78">
              <a:extLst>
                <a:ext uri="{FF2B5EF4-FFF2-40B4-BE49-F238E27FC236}">
                  <a16:creationId xmlns:a16="http://schemas.microsoft.com/office/drawing/2014/main" id="{0D9CA2FA-6BD1-41AD-AD23-1E11BE849489}"/>
                </a:ext>
              </a:extLst>
            </p:cNvPr>
            <p:cNvGrpSpPr/>
            <p:nvPr/>
          </p:nvGrpSpPr>
          <p:grpSpPr>
            <a:xfrm>
              <a:off x="8951687" y="2136078"/>
              <a:ext cx="1655064" cy="1655064"/>
              <a:chOff x="1675884" y="3199139"/>
              <a:chExt cx="986281" cy="986281"/>
            </a:xfrm>
          </p:grpSpPr>
          <p:sp>
            <p:nvSpPr>
              <p:cNvPr id="80" name="Oval 79">
                <a:extLst>
                  <a:ext uri="{FF2B5EF4-FFF2-40B4-BE49-F238E27FC236}">
                    <a16:creationId xmlns:a16="http://schemas.microsoft.com/office/drawing/2014/main" id="{1C105CEA-2D69-45C8-8F70-3821C7C07AF0}"/>
                  </a:ext>
                </a:extLst>
              </p:cNvPr>
              <p:cNvSpPr/>
              <p:nvPr/>
            </p:nvSpPr>
            <p:spPr bwMode="auto">
              <a:xfrm>
                <a:off x="1675884" y="3199139"/>
                <a:ext cx="986281" cy="986281"/>
              </a:xfrm>
              <a:prstGeom prst="ellipse">
                <a:avLst/>
              </a:prstGeom>
              <a:solidFill>
                <a:schemeClr val="bg1"/>
              </a:solidFill>
              <a:ln w="9525" cap="sq">
                <a:solidFill>
                  <a:schemeClr val="bg2">
                    <a:lumMod val="75000"/>
                  </a:schemeClr>
                </a:solidFill>
                <a:prstDash val="sysDot"/>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nvGrpSpPr>
              <p:cNvPr id="81" name="Group 80">
                <a:extLst>
                  <a:ext uri="{FF2B5EF4-FFF2-40B4-BE49-F238E27FC236}">
                    <a16:creationId xmlns:a16="http://schemas.microsoft.com/office/drawing/2014/main" id="{4D55CD2F-3205-424F-BC48-54CACC8168A2}"/>
                  </a:ext>
                </a:extLst>
              </p:cNvPr>
              <p:cNvGrpSpPr/>
              <p:nvPr/>
            </p:nvGrpSpPr>
            <p:grpSpPr>
              <a:xfrm>
                <a:off x="1833837" y="3421671"/>
                <a:ext cx="670376" cy="541218"/>
                <a:chOff x="1124660" y="2438555"/>
                <a:chExt cx="1323363" cy="1068399"/>
              </a:xfrm>
            </p:grpSpPr>
            <p:sp>
              <p:nvSpPr>
                <p:cNvPr id="82" name="Freeform 5">
                  <a:extLst>
                    <a:ext uri="{FF2B5EF4-FFF2-40B4-BE49-F238E27FC236}">
                      <a16:creationId xmlns:a16="http://schemas.microsoft.com/office/drawing/2014/main" id="{9B1ED0BF-8141-457B-B151-B557A4CB06DC}"/>
                    </a:ext>
                  </a:extLst>
                </p:cNvPr>
                <p:cNvSpPr>
                  <a:spLocks noEditPoints="1"/>
                </p:cNvSpPr>
                <p:nvPr/>
              </p:nvSpPr>
              <p:spPr bwMode="auto">
                <a:xfrm>
                  <a:off x="1610118" y="2948250"/>
                  <a:ext cx="837905" cy="558704"/>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2700" cap="flat">
                  <a:solidFill>
                    <a:schemeClr val="accent1"/>
                  </a:solidFill>
                  <a:prstDash val="sysDot"/>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defTabSz="878727">
                    <a:defRPr/>
                  </a:pPr>
                  <a:endParaRPr lang="en-US" sz="1730" kern="0">
                    <a:solidFill>
                      <a:sysClr val="windowText" lastClr="000000"/>
                    </a:solidFill>
                  </a:endParaRPr>
                </a:p>
              </p:txBody>
            </p:sp>
            <p:grpSp>
              <p:nvGrpSpPr>
                <p:cNvPr id="83" name="Group 82">
                  <a:extLst>
                    <a:ext uri="{FF2B5EF4-FFF2-40B4-BE49-F238E27FC236}">
                      <a16:creationId xmlns:a16="http://schemas.microsoft.com/office/drawing/2014/main" id="{95A2F89E-DC73-462F-9AA1-56CF389A7505}"/>
                    </a:ext>
                  </a:extLst>
                </p:cNvPr>
                <p:cNvGrpSpPr/>
                <p:nvPr/>
              </p:nvGrpSpPr>
              <p:grpSpPr>
                <a:xfrm>
                  <a:off x="1124660" y="2438555"/>
                  <a:ext cx="593820" cy="706058"/>
                  <a:chOff x="6447047" y="5804307"/>
                  <a:chExt cx="414034" cy="492291"/>
                </a:xfrm>
              </p:grpSpPr>
              <p:sp>
                <p:nvSpPr>
                  <p:cNvPr id="84" name="Freeform 9">
                    <a:extLst>
                      <a:ext uri="{FF2B5EF4-FFF2-40B4-BE49-F238E27FC236}">
                        <a16:creationId xmlns:a16="http://schemas.microsoft.com/office/drawing/2014/main" id="{2BC2DFF4-3B56-4EA4-97E7-268A28209F56}"/>
                      </a:ext>
                    </a:extLst>
                  </p:cNvPr>
                  <p:cNvSpPr>
                    <a:spLocks/>
                  </p:cNvSpPr>
                  <p:nvPr/>
                </p:nvSpPr>
                <p:spPr bwMode="auto">
                  <a:xfrm>
                    <a:off x="6447047" y="6094541"/>
                    <a:ext cx="414034" cy="202057"/>
                  </a:xfrm>
                  <a:custGeom>
                    <a:avLst/>
                    <a:gdLst>
                      <a:gd name="T0" fmla="*/ 56 w 56"/>
                      <a:gd name="T1" fmla="*/ 28 h 28"/>
                      <a:gd name="T2" fmla="*/ 28 w 56"/>
                      <a:gd name="T3" fmla="*/ 0 h 28"/>
                      <a:gd name="T4" fmla="*/ 0 w 56"/>
                      <a:gd name="T5" fmla="*/ 28 h 28"/>
                    </a:gdLst>
                    <a:ahLst/>
                    <a:cxnLst>
                      <a:cxn ang="0">
                        <a:pos x="T0" y="T1"/>
                      </a:cxn>
                      <a:cxn ang="0">
                        <a:pos x="T2" y="T3"/>
                      </a:cxn>
                      <a:cxn ang="0">
                        <a:pos x="T4" y="T5"/>
                      </a:cxn>
                    </a:cxnLst>
                    <a:rect l="0" t="0" r="r" b="b"/>
                    <a:pathLst>
                      <a:path w="56" h="28">
                        <a:moveTo>
                          <a:pt x="56" y="28"/>
                        </a:moveTo>
                        <a:cubicBezTo>
                          <a:pt x="56" y="13"/>
                          <a:pt x="44" y="0"/>
                          <a:pt x="28" y="0"/>
                        </a:cubicBezTo>
                        <a:cubicBezTo>
                          <a:pt x="12" y="0"/>
                          <a:pt x="0" y="13"/>
                          <a:pt x="0" y="28"/>
                        </a:cubicBezTo>
                      </a:path>
                    </a:pathLst>
                  </a:custGeom>
                  <a:noFill/>
                  <a:ln w="12700" cap="flat">
                    <a:solidFill>
                      <a:schemeClr val="accent1"/>
                    </a:solidFill>
                    <a:prstDash val="sysDot"/>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896386">
                      <a:defRPr/>
                    </a:pPr>
                    <a:endParaRPr lang="en-US" sz="1800" kern="0">
                      <a:solidFill>
                        <a:srgbClr val="353535"/>
                      </a:solidFill>
                    </a:endParaRPr>
                  </a:p>
                </p:txBody>
              </p:sp>
              <p:sp>
                <p:nvSpPr>
                  <p:cNvPr id="85" name="Oval 84">
                    <a:extLst>
                      <a:ext uri="{FF2B5EF4-FFF2-40B4-BE49-F238E27FC236}">
                        <a16:creationId xmlns:a16="http://schemas.microsoft.com/office/drawing/2014/main" id="{7D8ADB4C-2D03-4A69-86FE-6D66FA9D2313}"/>
                      </a:ext>
                    </a:extLst>
                  </p:cNvPr>
                  <p:cNvSpPr>
                    <a:spLocks noChangeArrowheads="1"/>
                  </p:cNvSpPr>
                  <p:nvPr/>
                </p:nvSpPr>
                <p:spPr bwMode="auto">
                  <a:xfrm>
                    <a:off x="6507270" y="5804307"/>
                    <a:ext cx="293587" cy="290228"/>
                  </a:xfrm>
                  <a:prstGeom prst="ellipse">
                    <a:avLst/>
                  </a:prstGeom>
                  <a:noFill/>
                  <a:ln w="12700" cap="flat">
                    <a:solidFill>
                      <a:schemeClr val="accent1"/>
                    </a:solidFill>
                    <a:prstDash val="sysDot"/>
                    <a:miter lim="800000"/>
                    <a:headEnd/>
                    <a:tailEnd/>
                  </a:ln>
                </p:spPr>
                <p:txBody>
                  <a:bodyPr vert="horz" wrap="square" lIns="91427" tIns="45713" rIns="91427" bIns="45713" numCol="1" anchor="t" anchorCtr="0" compatLnSpc="1">
                    <a:prstTxWarp prst="textNoShape">
                      <a:avLst/>
                    </a:prstTxWarp>
                  </a:bodyPr>
                  <a:lstStyle/>
                  <a:p>
                    <a:pPr defTabSz="896386">
                      <a:defRPr/>
                    </a:pPr>
                    <a:endParaRPr lang="en-US" sz="1800" kern="0">
                      <a:solidFill>
                        <a:srgbClr val="353535"/>
                      </a:solidFill>
                    </a:endParaRPr>
                  </a:p>
                </p:txBody>
              </p:sp>
            </p:grpSp>
          </p:grpSp>
        </p:grpSp>
        <p:sp>
          <p:nvSpPr>
            <p:cNvPr id="103" name="TextBox 102">
              <a:extLst>
                <a:ext uri="{FF2B5EF4-FFF2-40B4-BE49-F238E27FC236}">
                  <a16:creationId xmlns:a16="http://schemas.microsoft.com/office/drawing/2014/main" id="{0B6CF994-5FA1-4AFF-81DB-B914398AB07F}"/>
                </a:ext>
              </a:extLst>
            </p:cNvPr>
            <p:cNvSpPr txBox="1"/>
            <p:nvPr/>
          </p:nvSpPr>
          <p:spPr>
            <a:xfrm>
              <a:off x="9007269" y="3845533"/>
              <a:ext cx="1543901" cy="215444"/>
            </a:xfrm>
            <a:prstGeom prst="rect">
              <a:avLst/>
            </a:prstGeom>
            <a:noFill/>
          </p:spPr>
          <p:txBody>
            <a:bodyPr wrap="square" lIns="0" tIns="0" rIns="0" bIns="0" rtlCol="0">
              <a:spAutoFit/>
            </a:bodyPr>
            <a:lstStyle/>
            <a:p>
              <a:pPr algn="ctr"/>
              <a:r>
                <a:rPr lang="en-US" sz="1400">
                  <a:gradFill>
                    <a:gsLst>
                      <a:gs pos="2917">
                        <a:schemeClr val="tx1"/>
                      </a:gs>
                      <a:gs pos="30000">
                        <a:schemeClr val="tx1"/>
                      </a:gs>
                    </a:gsLst>
                    <a:lin ang="5400000" scaled="0"/>
                  </a:gradFill>
                </a:rPr>
                <a:t>User B</a:t>
              </a:r>
            </a:p>
          </p:txBody>
        </p:sp>
      </p:grpSp>
      <p:grpSp>
        <p:nvGrpSpPr>
          <p:cNvPr id="60" name="Group 207">
            <a:extLst>
              <a:ext uri="{FF2B5EF4-FFF2-40B4-BE49-F238E27FC236}">
                <a16:creationId xmlns:a16="http://schemas.microsoft.com/office/drawing/2014/main" id="{359F53F2-704B-4511-ADF1-23C027ACD669}"/>
              </a:ext>
            </a:extLst>
          </p:cNvPr>
          <p:cNvGrpSpPr>
            <a:grpSpLocks noChangeAspect="1"/>
          </p:cNvGrpSpPr>
          <p:nvPr/>
        </p:nvGrpSpPr>
        <p:grpSpPr bwMode="auto">
          <a:xfrm>
            <a:off x="8590962" y="1428750"/>
            <a:ext cx="2370257" cy="5135563"/>
            <a:chOff x="3860" y="2040"/>
            <a:chExt cx="150" cy="325"/>
          </a:xfrm>
          <a:noFill/>
        </p:grpSpPr>
        <p:sp>
          <p:nvSpPr>
            <p:cNvPr id="61" name="Rectangle 208">
              <a:extLst>
                <a:ext uri="{FF2B5EF4-FFF2-40B4-BE49-F238E27FC236}">
                  <a16:creationId xmlns:a16="http://schemas.microsoft.com/office/drawing/2014/main" id="{F5F96FC2-E182-4EB6-ADA4-C652B78AAC8E}"/>
                </a:ext>
              </a:extLst>
            </p:cNvPr>
            <p:cNvSpPr>
              <a:spLocks noChangeArrowheads="1"/>
            </p:cNvSpPr>
            <p:nvPr/>
          </p:nvSpPr>
          <p:spPr bwMode="auto">
            <a:xfrm>
              <a:off x="3860" y="2071"/>
              <a:ext cx="150" cy="294"/>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62" name="Freeform 211">
              <a:extLst>
                <a:ext uri="{FF2B5EF4-FFF2-40B4-BE49-F238E27FC236}">
                  <a16:creationId xmlns:a16="http://schemas.microsoft.com/office/drawing/2014/main" id="{1F3236B5-7F0B-4331-8E0D-2252BF9F7C5C}"/>
                </a:ext>
              </a:extLst>
            </p:cNvPr>
            <p:cNvSpPr>
              <a:spLocks/>
            </p:cNvSpPr>
            <p:nvPr/>
          </p:nvSpPr>
          <p:spPr bwMode="auto">
            <a:xfrm>
              <a:off x="3917" y="2312"/>
              <a:ext cx="36" cy="53"/>
            </a:xfrm>
            <a:custGeom>
              <a:avLst/>
              <a:gdLst>
                <a:gd name="T0" fmla="*/ 19 w 19"/>
                <a:gd name="T1" fmla="*/ 28 h 28"/>
                <a:gd name="T2" fmla="*/ 19 w 19"/>
                <a:gd name="T3" fmla="*/ 10 h 28"/>
                <a:gd name="T4" fmla="*/ 9 w 19"/>
                <a:gd name="T5" fmla="*/ 0 h 28"/>
                <a:gd name="T6" fmla="*/ 0 w 19"/>
                <a:gd name="T7" fmla="*/ 10 h 28"/>
                <a:gd name="T8" fmla="*/ 0 w 19"/>
                <a:gd name="T9" fmla="*/ 28 h 28"/>
              </a:gdLst>
              <a:ahLst/>
              <a:cxnLst>
                <a:cxn ang="0">
                  <a:pos x="T0" y="T1"/>
                </a:cxn>
                <a:cxn ang="0">
                  <a:pos x="T2" y="T3"/>
                </a:cxn>
                <a:cxn ang="0">
                  <a:pos x="T4" y="T5"/>
                </a:cxn>
                <a:cxn ang="0">
                  <a:pos x="T6" y="T7"/>
                </a:cxn>
                <a:cxn ang="0">
                  <a:pos x="T8" y="T9"/>
                </a:cxn>
              </a:cxnLst>
              <a:rect l="0" t="0" r="r" b="b"/>
              <a:pathLst>
                <a:path w="19" h="28">
                  <a:moveTo>
                    <a:pt x="19" y="28"/>
                  </a:moveTo>
                  <a:cubicBezTo>
                    <a:pt x="19" y="10"/>
                    <a:pt x="19" y="10"/>
                    <a:pt x="19" y="10"/>
                  </a:cubicBezTo>
                  <a:cubicBezTo>
                    <a:pt x="19" y="5"/>
                    <a:pt x="15" y="0"/>
                    <a:pt x="9" y="0"/>
                  </a:cubicBezTo>
                  <a:cubicBezTo>
                    <a:pt x="4" y="0"/>
                    <a:pt x="0" y="5"/>
                    <a:pt x="0" y="10"/>
                  </a:cubicBezTo>
                  <a:cubicBezTo>
                    <a:pt x="0" y="28"/>
                    <a:pt x="0" y="28"/>
                    <a:pt x="0" y="28"/>
                  </a:cubicBezTo>
                </a:path>
              </a:pathLst>
            </a:cu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63" name="Rectangle 212">
              <a:extLst>
                <a:ext uri="{FF2B5EF4-FFF2-40B4-BE49-F238E27FC236}">
                  <a16:creationId xmlns:a16="http://schemas.microsoft.com/office/drawing/2014/main" id="{BDB9342D-A06E-4446-947B-7EB80FC1522F}"/>
                </a:ext>
              </a:extLst>
            </p:cNvPr>
            <p:cNvSpPr>
              <a:spLocks noChangeArrowheads="1"/>
            </p:cNvSpPr>
            <p:nvPr/>
          </p:nvSpPr>
          <p:spPr bwMode="auto">
            <a:xfrm>
              <a:off x="3888" y="2040"/>
              <a:ext cx="42" cy="31"/>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64" name="Rectangle 213">
              <a:extLst>
                <a:ext uri="{FF2B5EF4-FFF2-40B4-BE49-F238E27FC236}">
                  <a16:creationId xmlns:a16="http://schemas.microsoft.com/office/drawing/2014/main" id="{36803883-8470-41AC-8591-09BDBF7128E7}"/>
                </a:ext>
              </a:extLst>
            </p:cNvPr>
            <p:cNvSpPr>
              <a:spLocks noChangeArrowheads="1"/>
            </p:cNvSpPr>
            <p:nvPr/>
          </p:nvSpPr>
          <p:spPr bwMode="auto">
            <a:xfrm>
              <a:off x="3970" y="2098"/>
              <a:ext cx="15" cy="15"/>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65" name="Rectangle 214">
              <a:extLst>
                <a:ext uri="{FF2B5EF4-FFF2-40B4-BE49-F238E27FC236}">
                  <a16:creationId xmlns:a16="http://schemas.microsoft.com/office/drawing/2014/main" id="{AF0ABB88-C6E4-4AEC-957E-A2F799942C4E}"/>
                </a:ext>
              </a:extLst>
            </p:cNvPr>
            <p:cNvSpPr>
              <a:spLocks noChangeArrowheads="1"/>
            </p:cNvSpPr>
            <p:nvPr/>
          </p:nvSpPr>
          <p:spPr bwMode="auto">
            <a:xfrm>
              <a:off x="3970" y="2138"/>
              <a:ext cx="15" cy="15"/>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66" name="Rectangle 215">
              <a:extLst>
                <a:ext uri="{FF2B5EF4-FFF2-40B4-BE49-F238E27FC236}">
                  <a16:creationId xmlns:a16="http://schemas.microsoft.com/office/drawing/2014/main" id="{1256DAFB-858B-4147-99A6-D58325F84A72}"/>
                </a:ext>
              </a:extLst>
            </p:cNvPr>
            <p:cNvSpPr>
              <a:spLocks noChangeArrowheads="1"/>
            </p:cNvSpPr>
            <p:nvPr/>
          </p:nvSpPr>
          <p:spPr bwMode="auto">
            <a:xfrm>
              <a:off x="3970" y="2176"/>
              <a:ext cx="15" cy="15"/>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67" name="Rectangle 216">
              <a:extLst>
                <a:ext uri="{FF2B5EF4-FFF2-40B4-BE49-F238E27FC236}">
                  <a16:creationId xmlns:a16="http://schemas.microsoft.com/office/drawing/2014/main" id="{6BAF6035-F87E-45D3-A4A0-CE7E4A44A077}"/>
                </a:ext>
              </a:extLst>
            </p:cNvPr>
            <p:cNvSpPr>
              <a:spLocks noChangeArrowheads="1"/>
            </p:cNvSpPr>
            <p:nvPr/>
          </p:nvSpPr>
          <p:spPr bwMode="auto">
            <a:xfrm>
              <a:off x="3970" y="2216"/>
              <a:ext cx="15" cy="16"/>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68" name="Rectangle 217">
              <a:extLst>
                <a:ext uri="{FF2B5EF4-FFF2-40B4-BE49-F238E27FC236}">
                  <a16:creationId xmlns:a16="http://schemas.microsoft.com/office/drawing/2014/main" id="{B43B0BFB-20EF-4E91-91EC-4167D83B4292}"/>
                </a:ext>
              </a:extLst>
            </p:cNvPr>
            <p:cNvSpPr>
              <a:spLocks noChangeArrowheads="1"/>
            </p:cNvSpPr>
            <p:nvPr/>
          </p:nvSpPr>
          <p:spPr bwMode="auto">
            <a:xfrm>
              <a:off x="3970" y="2254"/>
              <a:ext cx="15" cy="16"/>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69" name="Rectangle 218">
              <a:extLst>
                <a:ext uri="{FF2B5EF4-FFF2-40B4-BE49-F238E27FC236}">
                  <a16:creationId xmlns:a16="http://schemas.microsoft.com/office/drawing/2014/main" id="{7928DCD8-7635-478D-9D28-E06C11321556}"/>
                </a:ext>
              </a:extLst>
            </p:cNvPr>
            <p:cNvSpPr>
              <a:spLocks noChangeArrowheads="1"/>
            </p:cNvSpPr>
            <p:nvPr/>
          </p:nvSpPr>
          <p:spPr bwMode="auto">
            <a:xfrm>
              <a:off x="3885" y="2098"/>
              <a:ext cx="15" cy="15"/>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70" name="Rectangle 219">
              <a:extLst>
                <a:ext uri="{FF2B5EF4-FFF2-40B4-BE49-F238E27FC236}">
                  <a16:creationId xmlns:a16="http://schemas.microsoft.com/office/drawing/2014/main" id="{06D85507-BB7E-4C10-8C6B-483E2902176F}"/>
                </a:ext>
              </a:extLst>
            </p:cNvPr>
            <p:cNvSpPr>
              <a:spLocks noChangeArrowheads="1"/>
            </p:cNvSpPr>
            <p:nvPr/>
          </p:nvSpPr>
          <p:spPr bwMode="auto">
            <a:xfrm>
              <a:off x="3885" y="2138"/>
              <a:ext cx="15" cy="15"/>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71" name="Rectangle 220">
              <a:extLst>
                <a:ext uri="{FF2B5EF4-FFF2-40B4-BE49-F238E27FC236}">
                  <a16:creationId xmlns:a16="http://schemas.microsoft.com/office/drawing/2014/main" id="{E856FC1F-4D7D-4E87-8BED-B68CA5FB593A}"/>
                </a:ext>
              </a:extLst>
            </p:cNvPr>
            <p:cNvSpPr>
              <a:spLocks noChangeArrowheads="1"/>
            </p:cNvSpPr>
            <p:nvPr/>
          </p:nvSpPr>
          <p:spPr bwMode="auto">
            <a:xfrm>
              <a:off x="3885" y="2176"/>
              <a:ext cx="15" cy="15"/>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72" name="Rectangle 221">
              <a:extLst>
                <a:ext uri="{FF2B5EF4-FFF2-40B4-BE49-F238E27FC236}">
                  <a16:creationId xmlns:a16="http://schemas.microsoft.com/office/drawing/2014/main" id="{DF54E572-E3C0-4EB1-A9D1-9A307FAB6B64}"/>
                </a:ext>
              </a:extLst>
            </p:cNvPr>
            <p:cNvSpPr>
              <a:spLocks noChangeArrowheads="1"/>
            </p:cNvSpPr>
            <p:nvPr/>
          </p:nvSpPr>
          <p:spPr bwMode="auto">
            <a:xfrm>
              <a:off x="3885" y="2216"/>
              <a:ext cx="15" cy="16"/>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73" name="Rectangle 222">
              <a:extLst>
                <a:ext uri="{FF2B5EF4-FFF2-40B4-BE49-F238E27FC236}">
                  <a16:creationId xmlns:a16="http://schemas.microsoft.com/office/drawing/2014/main" id="{B7419A12-5138-4A3A-ABC9-84117ECD0082}"/>
                </a:ext>
              </a:extLst>
            </p:cNvPr>
            <p:cNvSpPr>
              <a:spLocks noChangeArrowheads="1"/>
            </p:cNvSpPr>
            <p:nvPr/>
          </p:nvSpPr>
          <p:spPr bwMode="auto">
            <a:xfrm>
              <a:off x="3885" y="2254"/>
              <a:ext cx="15" cy="16"/>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74" name="Rectangle 223">
              <a:extLst>
                <a:ext uri="{FF2B5EF4-FFF2-40B4-BE49-F238E27FC236}">
                  <a16:creationId xmlns:a16="http://schemas.microsoft.com/office/drawing/2014/main" id="{3F57830D-6CA3-4204-B4A7-F9FA2F5DEB4D}"/>
                </a:ext>
              </a:extLst>
            </p:cNvPr>
            <p:cNvSpPr>
              <a:spLocks noChangeArrowheads="1"/>
            </p:cNvSpPr>
            <p:nvPr/>
          </p:nvSpPr>
          <p:spPr bwMode="auto">
            <a:xfrm>
              <a:off x="3927" y="2098"/>
              <a:ext cx="15" cy="15"/>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75" name="Rectangle 224">
              <a:extLst>
                <a:ext uri="{FF2B5EF4-FFF2-40B4-BE49-F238E27FC236}">
                  <a16:creationId xmlns:a16="http://schemas.microsoft.com/office/drawing/2014/main" id="{6CD6BEAE-5238-4A28-8E8B-59D766D2FD60}"/>
                </a:ext>
              </a:extLst>
            </p:cNvPr>
            <p:cNvSpPr>
              <a:spLocks noChangeArrowheads="1"/>
            </p:cNvSpPr>
            <p:nvPr/>
          </p:nvSpPr>
          <p:spPr bwMode="auto">
            <a:xfrm>
              <a:off x="3927" y="2138"/>
              <a:ext cx="15" cy="15"/>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76" name="Rectangle 225">
              <a:extLst>
                <a:ext uri="{FF2B5EF4-FFF2-40B4-BE49-F238E27FC236}">
                  <a16:creationId xmlns:a16="http://schemas.microsoft.com/office/drawing/2014/main" id="{5EF92A67-5896-4596-8892-1463F28E2766}"/>
                </a:ext>
              </a:extLst>
            </p:cNvPr>
            <p:cNvSpPr>
              <a:spLocks noChangeArrowheads="1"/>
            </p:cNvSpPr>
            <p:nvPr/>
          </p:nvSpPr>
          <p:spPr bwMode="auto">
            <a:xfrm>
              <a:off x="3927" y="2176"/>
              <a:ext cx="15" cy="15"/>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77" name="Rectangle 226">
              <a:extLst>
                <a:ext uri="{FF2B5EF4-FFF2-40B4-BE49-F238E27FC236}">
                  <a16:creationId xmlns:a16="http://schemas.microsoft.com/office/drawing/2014/main" id="{FAA39145-8FCB-4D57-BDBB-CD57ED57A86A}"/>
                </a:ext>
              </a:extLst>
            </p:cNvPr>
            <p:cNvSpPr>
              <a:spLocks noChangeArrowheads="1"/>
            </p:cNvSpPr>
            <p:nvPr/>
          </p:nvSpPr>
          <p:spPr bwMode="auto">
            <a:xfrm>
              <a:off x="3927" y="2216"/>
              <a:ext cx="15" cy="16"/>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78" name="Rectangle 227">
              <a:extLst>
                <a:ext uri="{FF2B5EF4-FFF2-40B4-BE49-F238E27FC236}">
                  <a16:creationId xmlns:a16="http://schemas.microsoft.com/office/drawing/2014/main" id="{9D0D3EA0-DCCB-4A0D-A4CC-2785A61F9673}"/>
                </a:ext>
              </a:extLst>
            </p:cNvPr>
            <p:cNvSpPr>
              <a:spLocks noChangeArrowheads="1"/>
            </p:cNvSpPr>
            <p:nvPr/>
          </p:nvSpPr>
          <p:spPr bwMode="auto">
            <a:xfrm>
              <a:off x="3927" y="2254"/>
              <a:ext cx="15" cy="16"/>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sp>
        <p:nvSpPr>
          <p:cNvPr id="2" name="Title 1">
            <a:extLst>
              <a:ext uri="{FF2B5EF4-FFF2-40B4-BE49-F238E27FC236}">
                <a16:creationId xmlns:a16="http://schemas.microsoft.com/office/drawing/2014/main" id="{4C484D8F-F2C2-4E99-8262-1B5126EF2AF4}"/>
              </a:ext>
            </a:extLst>
          </p:cNvPr>
          <p:cNvSpPr>
            <a:spLocks noGrp="1"/>
          </p:cNvSpPr>
          <p:nvPr>
            <p:ph type="title"/>
          </p:nvPr>
        </p:nvSpPr>
        <p:spPr/>
        <p:txBody>
          <a:bodyPr/>
          <a:lstStyle/>
          <a:p>
            <a:r>
              <a:rPr lang="en-US"/>
              <a:t>External collaboration using B2B</a:t>
            </a:r>
          </a:p>
        </p:txBody>
      </p:sp>
      <p:grpSp>
        <p:nvGrpSpPr>
          <p:cNvPr id="19" name="Group 18">
            <a:extLst>
              <a:ext uri="{FF2B5EF4-FFF2-40B4-BE49-F238E27FC236}">
                <a16:creationId xmlns:a16="http://schemas.microsoft.com/office/drawing/2014/main" id="{56CD3F94-B837-4BA3-BB38-C9E40BB25DFF}"/>
              </a:ext>
            </a:extLst>
          </p:cNvPr>
          <p:cNvGrpSpPr/>
          <p:nvPr/>
        </p:nvGrpSpPr>
        <p:grpSpPr>
          <a:xfrm>
            <a:off x="1423275" y="2144631"/>
            <a:ext cx="1655064" cy="1655064"/>
            <a:chOff x="1675884" y="3199139"/>
            <a:chExt cx="986281" cy="986281"/>
          </a:xfrm>
        </p:grpSpPr>
        <p:sp>
          <p:nvSpPr>
            <p:cNvPr id="20" name="Oval 19">
              <a:extLst>
                <a:ext uri="{FF2B5EF4-FFF2-40B4-BE49-F238E27FC236}">
                  <a16:creationId xmlns:a16="http://schemas.microsoft.com/office/drawing/2014/main" id="{1E6FC44B-2EEA-4D9E-873A-CD15E9B50BB0}"/>
                </a:ext>
              </a:extLst>
            </p:cNvPr>
            <p:cNvSpPr/>
            <p:nvPr/>
          </p:nvSpPr>
          <p:spPr bwMode="auto">
            <a:xfrm>
              <a:off x="1675884" y="3199139"/>
              <a:ext cx="986281" cy="986281"/>
            </a:xfrm>
            <a:prstGeom prst="ellipse">
              <a:avLst/>
            </a:prstGeom>
            <a:solidFill>
              <a:schemeClr val="bg1"/>
            </a:solid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nvGrpSpPr>
            <p:cNvPr id="21" name="Group 20">
              <a:extLst>
                <a:ext uri="{FF2B5EF4-FFF2-40B4-BE49-F238E27FC236}">
                  <a16:creationId xmlns:a16="http://schemas.microsoft.com/office/drawing/2014/main" id="{51FEABE7-AE57-4716-B0AD-67FC83310CD2}"/>
                </a:ext>
              </a:extLst>
            </p:cNvPr>
            <p:cNvGrpSpPr/>
            <p:nvPr/>
          </p:nvGrpSpPr>
          <p:grpSpPr>
            <a:xfrm>
              <a:off x="1833837" y="3421671"/>
              <a:ext cx="670376" cy="541218"/>
              <a:chOff x="1124660" y="2438555"/>
              <a:chExt cx="1323363" cy="1068399"/>
            </a:xfrm>
          </p:grpSpPr>
          <p:sp>
            <p:nvSpPr>
              <p:cNvPr id="22" name="Freeform 5">
                <a:extLst>
                  <a:ext uri="{FF2B5EF4-FFF2-40B4-BE49-F238E27FC236}">
                    <a16:creationId xmlns:a16="http://schemas.microsoft.com/office/drawing/2014/main" id="{22DF074B-C3D4-404D-8D59-F04308482667}"/>
                  </a:ext>
                </a:extLst>
              </p:cNvPr>
              <p:cNvSpPr>
                <a:spLocks noEditPoints="1"/>
              </p:cNvSpPr>
              <p:nvPr/>
            </p:nvSpPr>
            <p:spPr bwMode="auto">
              <a:xfrm>
                <a:off x="1610118" y="2948250"/>
                <a:ext cx="837905" cy="558704"/>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defTabSz="878727">
                  <a:defRPr/>
                </a:pPr>
                <a:endParaRPr lang="en-US" sz="1730" kern="0">
                  <a:solidFill>
                    <a:sysClr val="windowText" lastClr="000000"/>
                  </a:solidFill>
                </a:endParaRPr>
              </a:p>
            </p:txBody>
          </p:sp>
          <p:grpSp>
            <p:nvGrpSpPr>
              <p:cNvPr id="23" name="Group 22">
                <a:extLst>
                  <a:ext uri="{FF2B5EF4-FFF2-40B4-BE49-F238E27FC236}">
                    <a16:creationId xmlns:a16="http://schemas.microsoft.com/office/drawing/2014/main" id="{B6716EC8-AC6B-44A0-8BD9-6D66A55BA528}"/>
                  </a:ext>
                </a:extLst>
              </p:cNvPr>
              <p:cNvGrpSpPr/>
              <p:nvPr/>
            </p:nvGrpSpPr>
            <p:grpSpPr>
              <a:xfrm>
                <a:off x="1124660" y="2438555"/>
                <a:ext cx="593820" cy="706058"/>
                <a:chOff x="6447047" y="5804307"/>
                <a:chExt cx="414034" cy="492291"/>
              </a:xfrm>
            </p:grpSpPr>
            <p:sp>
              <p:nvSpPr>
                <p:cNvPr id="29" name="Freeform 9">
                  <a:extLst>
                    <a:ext uri="{FF2B5EF4-FFF2-40B4-BE49-F238E27FC236}">
                      <a16:creationId xmlns:a16="http://schemas.microsoft.com/office/drawing/2014/main" id="{EE647BA4-83E5-4555-B44A-0C68B23B23DF}"/>
                    </a:ext>
                  </a:extLst>
                </p:cNvPr>
                <p:cNvSpPr>
                  <a:spLocks/>
                </p:cNvSpPr>
                <p:nvPr/>
              </p:nvSpPr>
              <p:spPr bwMode="auto">
                <a:xfrm>
                  <a:off x="6447047" y="6094541"/>
                  <a:ext cx="414034" cy="202057"/>
                </a:xfrm>
                <a:custGeom>
                  <a:avLst/>
                  <a:gdLst>
                    <a:gd name="T0" fmla="*/ 56 w 56"/>
                    <a:gd name="T1" fmla="*/ 28 h 28"/>
                    <a:gd name="T2" fmla="*/ 28 w 56"/>
                    <a:gd name="T3" fmla="*/ 0 h 28"/>
                    <a:gd name="T4" fmla="*/ 0 w 56"/>
                    <a:gd name="T5" fmla="*/ 28 h 28"/>
                  </a:gdLst>
                  <a:ahLst/>
                  <a:cxnLst>
                    <a:cxn ang="0">
                      <a:pos x="T0" y="T1"/>
                    </a:cxn>
                    <a:cxn ang="0">
                      <a:pos x="T2" y="T3"/>
                    </a:cxn>
                    <a:cxn ang="0">
                      <a:pos x="T4" y="T5"/>
                    </a:cxn>
                  </a:cxnLst>
                  <a:rect l="0" t="0" r="r" b="b"/>
                  <a:pathLst>
                    <a:path w="56" h="28">
                      <a:moveTo>
                        <a:pt x="56" y="28"/>
                      </a:moveTo>
                      <a:cubicBezTo>
                        <a:pt x="56" y="13"/>
                        <a:pt x="44" y="0"/>
                        <a:pt x="28" y="0"/>
                      </a:cubicBezTo>
                      <a:cubicBezTo>
                        <a:pt x="12" y="0"/>
                        <a:pt x="0" y="13"/>
                        <a:pt x="0" y="28"/>
                      </a:cubicBezTo>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896386">
                    <a:defRPr/>
                  </a:pPr>
                  <a:endParaRPr lang="en-US" sz="1800" kern="0">
                    <a:solidFill>
                      <a:srgbClr val="353535"/>
                    </a:solidFill>
                  </a:endParaRPr>
                </a:p>
              </p:txBody>
            </p:sp>
            <p:sp>
              <p:nvSpPr>
                <p:cNvPr id="30" name="Oval 29">
                  <a:extLst>
                    <a:ext uri="{FF2B5EF4-FFF2-40B4-BE49-F238E27FC236}">
                      <a16:creationId xmlns:a16="http://schemas.microsoft.com/office/drawing/2014/main" id="{2440525C-D24D-4468-A2AF-27B3F985DFC3}"/>
                    </a:ext>
                  </a:extLst>
                </p:cNvPr>
                <p:cNvSpPr>
                  <a:spLocks noChangeArrowheads="1"/>
                </p:cNvSpPr>
                <p:nvPr/>
              </p:nvSpPr>
              <p:spPr bwMode="auto">
                <a:xfrm>
                  <a:off x="6507270" y="5804307"/>
                  <a:ext cx="293587" cy="290228"/>
                </a:xfrm>
                <a:prstGeom prst="ellipse">
                  <a:avLst/>
                </a:prstGeom>
                <a:noFill/>
                <a:ln w="12700" cap="flat">
                  <a:solidFill>
                    <a:schemeClr val="accent1"/>
                  </a:solidFill>
                  <a:prstDash val="solid"/>
                  <a:miter lim="800000"/>
                  <a:headEnd/>
                  <a:tailEnd/>
                </a:ln>
              </p:spPr>
              <p:txBody>
                <a:bodyPr vert="horz" wrap="square" lIns="91427" tIns="45713" rIns="91427" bIns="45713" numCol="1" anchor="t" anchorCtr="0" compatLnSpc="1">
                  <a:prstTxWarp prst="textNoShape">
                    <a:avLst/>
                  </a:prstTxWarp>
                </a:bodyPr>
                <a:lstStyle/>
                <a:p>
                  <a:pPr defTabSz="896386">
                    <a:defRPr/>
                  </a:pPr>
                  <a:endParaRPr lang="en-US" sz="1800" kern="0">
                    <a:solidFill>
                      <a:srgbClr val="353535"/>
                    </a:solidFill>
                  </a:endParaRPr>
                </a:p>
              </p:txBody>
            </p:sp>
          </p:grpSp>
        </p:grpSp>
      </p:grpSp>
      <p:sp>
        <p:nvSpPr>
          <p:cNvPr id="10" name="TextBox 9">
            <a:extLst>
              <a:ext uri="{FF2B5EF4-FFF2-40B4-BE49-F238E27FC236}">
                <a16:creationId xmlns:a16="http://schemas.microsoft.com/office/drawing/2014/main" id="{03148B4F-4B1E-48CC-97A2-14E71A967CE7}"/>
              </a:ext>
            </a:extLst>
          </p:cNvPr>
          <p:cNvSpPr txBox="1"/>
          <p:nvPr/>
        </p:nvSpPr>
        <p:spPr>
          <a:xfrm>
            <a:off x="1523370" y="3845533"/>
            <a:ext cx="1454874" cy="215444"/>
          </a:xfrm>
          <a:prstGeom prst="rect">
            <a:avLst/>
          </a:prstGeom>
          <a:noFill/>
        </p:spPr>
        <p:txBody>
          <a:bodyPr wrap="square" lIns="0" tIns="0" rIns="0" bIns="0" rtlCol="0">
            <a:spAutoFit/>
          </a:bodyPr>
          <a:lstStyle/>
          <a:p>
            <a:pPr algn="ctr"/>
            <a:r>
              <a:rPr lang="en-US" sz="1400">
                <a:gradFill>
                  <a:gsLst>
                    <a:gs pos="2917">
                      <a:schemeClr val="tx1"/>
                    </a:gs>
                    <a:gs pos="30000">
                      <a:schemeClr val="tx1"/>
                    </a:gs>
                  </a:gsLst>
                  <a:lin ang="5400000" scaled="0"/>
                </a:gradFill>
              </a:rPr>
              <a:t>User A</a:t>
            </a:r>
          </a:p>
        </p:txBody>
      </p:sp>
      <p:sp>
        <p:nvSpPr>
          <p:cNvPr id="11" name="TextBox 10">
            <a:extLst>
              <a:ext uri="{FF2B5EF4-FFF2-40B4-BE49-F238E27FC236}">
                <a16:creationId xmlns:a16="http://schemas.microsoft.com/office/drawing/2014/main" id="{54E803CE-87E8-458A-96B7-3750992DBDB7}"/>
              </a:ext>
            </a:extLst>
          </p:cNvPr>
          <p:cNvSpPr txBox="1"/>
          <p:nvPr/>
        </p:nvSpPr>
        <p:spPr>
          <a:xfrm>
            <a:off x="9007269" y="3845533"/>
            <a:ext cx="1543901" cy="215444"/>
          </a:xfrm>
          <a:prstGeom prst="rect">
            <a:avLst/>
          </a:prstGeom>
          <a:noFill/>
        </p:spPr>
        <p:txBody>
          <a:bodyPr wrap="square" lIns="0" tIns="0" rIns="0" bIns="0" rtlCol="0">
            <a:spAutoFit/>
          </a:bodyPr>
          <a:lstStyle/>
          <a:p>
            <a:pPr algn="ctr"/>
            <a:r>
              <a:rPr lang="en-US" sz="1400">
                <a:gradFill>
                  <a:gsLst>
                    <a:gs pos="2917">
                      <a:schemeClr val="tx1"/>
                    </a:gs>
                    <a:gs pos="30000">
                      <a:schemeClr val="tx1"/>
                    </a:gs>
                  </a:gsLst>
                  <a:lin ang="5400000" scaled="0"/>
                </a:gradFill>
              </a:rPr>
              <a:t>User B</a:t>
            </a:r>
          </a:p>
        </p:txBody>
      </p:sp>
      <p:sp>
        <p:nvSpPr>
          <p:cNvPr id="86" name="Rectangle 85">
            <a:extLst>
              <a:ext uri="{FF2B5EF4-FFF2-40B4-BE49-F238E27FC236}">
                <a16:creationId xmlns:a16="http://schemas.microsoft.com/office/drawing/2014/main" id="{9A137737-C68D-42A4-893F-E39DD673E196}"/>
              </a:ext>
            </a:extLst>
          </p:cNvPr>
          <p:cNvSpPr/>
          <p:nvPr/>
        </p:nvSpPr>
        <p:spPr>
          <a:xfrm>
            <a:off x="2171798" y="1558677"/>
            <a:ext cx="1264137" cy="659537"/>
          </a:xfrm>
          <a:prstGeom prst="rect">
            <a:avLst/>
          </a:prstGeom>
          <a:noFill/>
          <a:ln>
            <a:noFill/>
          </a:ln>
        </p:spPr>
        <p:txBody>
          <a:bodyPr wrap="square" lIns="0" tIns="0" rIns="0" bIns="0" anchor="t" anchorCtr="1">
            <a:noAutofit/>
          </a:bodyPr>
          <a:lstStyle/>
          <a:p>
            <a:pPr defTabSz="878441" fontAlgn="base">
              <a:lnSpc>
                <a:spcPct val="90000"/>
              </a:lnSpc>
              <a:spcBef>
                <a:spcPts val="1200"/>
              </a:spcBef>
              <a:spcAft>
                <a:spcPct val="0"/>
              </a:spcAft>
              <a:defRPr/>
            </a:pPr>
            <a:r>
              <a:rPr lang="en-US" sz="2000" spc="-29">
                <a:solidFill>
                  <a:srgbClr val="505050"/>
                </a:solidFill>
                <a:ea typeface="Segoe UI" pitchFamily="34" charset="0"/>
                <a:cs typeface="Segoe UI" pitchFamily="34" charset="0"/>
              </a:rPr>
              <a:t>Contoso</a:t>
            </a:r>
          </a:p>
        </p:txBody>
      </p:sp>
      <p:sp>
        <p:nvSpPr>
          <p:cNvPr id="87" name="Rectangle 86">
            <a:extLst>
              <a:ext uri="{FF2B5EF4-FFF2-40B4-BE49-F238E27FC236}">
                <a16:creationId xmlns:a16="http://schemas.microsoft.com/office/drawing/2014/main" id="{D8EFF3EF-655E-436E-8D10-0436F000F0A4}"/>
              </a:ext>
            </a:extLst>
          </p:cNvPr>
          <p:cNvSpPr/>
          <p:nvPr/>
        </p:nvSpPr>
        <p:spPr>
          <a:xfrm>
            <a:off x="9697081" y="1558677"/>
            <a:ext cx="1264137" cy="659537"/>
          </a:xfrm>
          <a:prstGeom prst="rect">
            <a:avLst/>
          </a:prstGeom>
          <a:noFill/>
          <a:ln>
            <a:noFill/>
          </a:ln>
        </p:spPr>
        <p:txBody>
          <a:bodyPr wrap="square" lIns="0" tIns="0" rIns="0" bIns="0" anchor="t" anchorCtr="1">
            <a:noAutofit/>
          </a:bodyPr>
          <a:lstStyle/>
          <a:p>
            <a:pPr defTabSz="878441" fontAlgn="base">
              <a:lnSpc>
                <a:spcPct val="90000"/>
              </a:lnSpc>
              <a:spcBef>
                <a:spcPts val="1200"/>
              </a:spcBef>
              <a:spcAft>
                <a:spcPct val="0"/>
              </a:spcAft>
              <a:defRPr/>
            </a:pPr>
            <a:r>
              <a:rPr lang="en-US" sz="2000" spc="-29" err="1">
                <a:solidFill>
                  <a:srgbClr val="505050"/>
                </a:solidFill>
                <a:ea typeface="Segoe UI" pitchFamily="34" charset="0"/>
                <a:cs typeface="Segoe UI" pitchFamily="34" charset="0"/>
              </a:rPr>
              <a:t>Fabrikam</a:t>
            </a:r>
            <a:endParaRPr lang="en-US" sz="2000" spc="-29">
              <a:solidFill>
                <a:srgbClr val="505050"/>
              </a:solidFill>
              <a:ea typeface="Segoe UI" pitchFamily="34" charset="0"/>
              <a:cs typeface="Segoe UI" pitchFamily="34" charset="0"/>
            </a:endParaRPr>
          </a:p>
        </p:txBody>
      </p:sp>
      <p:grpSp>
        <p:nvGrpSpPr>
          <p:cNvPr id="91" name="Group 90">
            <a:extLst>
              <a:ext uri="{FF2B5EF4-FFF2-40B4-BE49-F238E27FC236}">
                <a16:creationId xmlns:a16="http://schemas.microsoft.com/office/drawing/2014/main" id="{160A6548-0C44-4FFD-833A-5C40DBE3C0EA}"/>
              </a:ext>
            </a:extLst>
          </p:cNvPr>
          <p:cNvGrpSpPr/>
          <p:nvPr/>
        </p:nvGrpSpPr>
        <p:grpSpPr>
          <a:xfrm>
            <a:off x="3441994" y="2583496"/>
            <a:ext cx="1818898" cy="1060656"/>
            <a:chOff x="3441994" y="2445082"/>
            <a:chExt cx="1818898" cy="1060656"/>
          </a:xfrm>
        </p:grpSpPr>
        <p:sp>
          <p:nvSpPr>
            <p:cNvPr id="92" name="CRMArticles_EFF5" title="Icon of two documents stacked together with writing on them">
              <a:extLst>
                <a:ext uri="{FF2B5EF4-FFF2-40B4-BE49-F238E27FC236}">
                  <a16:creationId xmlns:a16="http://schemas.microsoft.com/office/drawing/2014/main" id="{704DAB10-2B1A-480F-89D9-94E5FADBBBEE}"/>
                </a:ext>
              </a:extLst>
            </p:cNvPr>
            <p:cNvSpPr>
              <a:spLocks noChangeAspect="1" noEditPoints="1"/>
            </p:cNvSpPr>
            <p:nvPr/>
          </p:nvSpPr>
          <p:spPr bwMode="auto">
            <a:xfrm>
              <a:off x="4111480" y="2445082"/>
              <a:ext cx="479926" cy="553998"/>
            </a:xfrm>
            <a:custGeom>
              <a:avLst/>
              <a:gdLst>
                <a:gd name="T0" fmla="*/ 551 w 3583"/>
                <a:gd name="T1" fmla="*/ 3585 h 4136"/>
                <a:gd name="T2" fmla="*/ 0 w 3583"/>
                <a:gd name="T3" fmla="*/ 3585 h 4136"/>
                <a:gd name="T4" fmla="*/ 0 w 3583"/>
                <a:gd name="T5" fmla="*/ 0 h 4136"/>
                <a:gd name="T6" fmla="*/ 3033 w 3583"/>
                <a:gd name="T7" fmla="*/ 0 h 4136"/>
                <a:gd name="T8" fmla="*/ 3033 w 3583"/>
                <a:gd name="T9" fmla="*/ 1103 h 4136"/>
                <a:gd name="T10" fmla="*/ 2480 w 3583"/>
                <a:gd name="T11" fmla="*/ 551 h 4136"/>
                <a:gd name="T12" fmla="*/ 2480 w 3583"/>
                <a:gd name="T13" fmla="*/ 1654 h 4136"/>
                <a:gd name="T14" fmla="*/ 3583 w 3583"/>
                <a:gd name="T15" fmla="*/ 1654 h 4136"/>
                <a:gd name="T16" fmla="*/ 3583 w 3583"/>
                <a:gd name="T17" fmla="*/ 1654 h 4136"/>
                <a:gd name="T18" fmla="*/ 2480 w 3583"/>
                <a:gd name="T19" fmla="*/ 551 h 4136"/>
                <a:gd name="T20" fmla="*/ 551 w 3583"/>
                <a:gd name="T21" fmla="*/ 551 h 4136"/>
                <a:gd name="T22" fmla="*/ 551 w 3583"/>
                <a:gd name="T23" fmla="*/ 4136 h 4136"/>
                <a:gd name="T24" fmla="*/ 3583 w 3583"/>
                <a:gd name="T25" fmla="*/ 4136 h 4136"/>
                <a:gd name="T26" fmla="*/ 3583 w 3583"/>
                <a:gd name="T27" fmla="*/ 1654 h 4136"/>
                <a:gd name="T28" fmla="*/ 965 w 3583"/>
                <a:gd name="T29" fmla="*/ 2757 h 4136"/>
                <a:gd name="T30" fmla="*/ 2894 w 3583"/>
                <a:gd name="T31" fmla="*/ 2757 h 4136"/>
                <a:gd name="T32" fmla="*/ 965 w 3583"/>
                <a:gd name="T33" fmla="*/ 2206 h 4136"/>
                <a:gd name="T34" fmla="*/ 2894 w 3583"/>
                <a:gd name="T35" fmla="*/ 2206 h 4136"/>
                <a:gd name="T36" fmla="*/ 965 w 3583"/>
                <a:gd name="T37" fmla="*/ 1654 h 4136"/>
                <a:gd name="T38" fmla="*/ 2068 w 3583"/>
                <a:gd name="T39" fmla="*/ 1654 h 4136"/>
                <a:gd name="T40" fmla="*/ 965 w 3583"/>
                <a:gd name="T41" fmla="*/ 1103 h 4136"/>
                <a:gd name="T42" fmla="*/ 2068 w 3583"/>
                <a:gd name="T43" fmla="*/ 1103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3" h="4136">
                  <a:moveTo>
                    <a:pt x="551" y="3585"/>
                  </a:moveTo>
                  <a:lnTo>
                    <a:pt x="0" y="3585"/>
                  </a:lnTo>
                  <a:lnTo>
                    <a:pt x="0" y="0"/>
                  </a:lnTo>
                  <a:lnTo>
                    <a:pt x="3033" y="0"/>
                  </a:lnTo>
                  <a:lnTo>
                    <a:pt x="3033" y="1103"/>
                  </a:lnTo>
                  <a:moveTo>
                    <a:pt x="2480" y="551"/>
                  </a:moveTo>
                  <a:lnTo>
                    <a:pt x="2480" y="1654"/>
                  </a:lnTo>
                  <a:lnTo>
                    <a:pt x="3583" y="1654"/>
                  </a:lnTo>
                  <a:moveTo>
                    <a:pt x="3583" y="1654"/>
                  </a:moveTo>
                  <a:lnTo>
                    <a:pt x="2480" y="551"/>
                  </a:lnTo>
                  <a:lnTo>
                    <a:pt x="551" y="551"/>
                  </a:lnTo>
                  <a:lnTo>
                    <a:pt x="551" y="4136"/>
                  </a:lnTo>
                  <a:lnTo>
                    <a:pt x="3583" y="4136"/>
                  </a:lnTo>
                  <a:lnTo>
                    <a:pt x="3583" y="1654"/>
                  </a:lnTo>
                  <a:moveTo>
                    <a:pt x="965" y="2757"/>
                  </a:moveTo>
                  <a:lnTo>
                    <a:pt x="2894" y="2757"/>
                  </a:lnTo>
                  <a:moveTo>
                    <a:pt x="965" y="2206"/>
                  </a:moveTo>
                  <a:lnTo>
                    <a:pt x="2894" y="2206"/>
                  </a:lnTo>
                  <a:moveTo>
                    <a:pt x="965" y="1654"/>
                  </a:moveTo>
                  <a:lnTo>
                    <a:pt x="2068" y="1654"/>
                  </a:lnTo>
                  <a:moveTo>
                    <a:pt x="965" y="1103"/>
                  </a:moveTo>
                  <a:lnTo>
                    <a:pt x="2068" y="1103"/>
                  </a:lnTo>
                </a:path>
              </a:pathLst>
            </a:custGeom>
            <a:noFill/>
            <a:ln w="127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endParaRPr lang="en-US"/>
            </a:p>
          </p:txBody>
        </p:sp>
        <p:sp>
          <p:nvSpPr>
            <p:cNvPr id="93" name="TextBox 92">
              <a:extLst>
                <a:ext uri="{FF2B5EF4-FFF2-40B4-BE49-F238E27FC236}">
                  <a16:creationId xmlns:a16="http://schemas.microsoft.com/office/drawing/2014/main" id="{242E9C0C-CBD7-4567-8BCD-4577BAF60D7A}"/>
                </a:ext>
              </a:extLst>
            </p:cNvPr>
            <p:cNvSpPr txBox="1"/>
            <p:nvPr/>
          </p:nvSpPr>
          <p:spPr>
            <a:xfrm>
              <a:off x="3441994" y="3074851"/>
              <a:ext cx="1818898" cy="430887"/>
            </a:xfrm>
            <a:prstGeom prst="rect">
              <a:avLst/>
            </a:prstGeom>
            <a:noFill/>
          </p:spPr>
          <p:txBody>
            <a:bodyPr wrap="square" lIns="0" tIns="0" rIns="0" bIns="0" rtlCol="0">
              <a:spAutoFit/>
            </a:bodyPr>
            <a:lstStyle/>
            <a:p>
              <a:pPr algn="ctr"/>
              <a:r>
                <a:rPr lang="en-US" sz="1400">
                  <a:gradFill>
                    <a:gsLst>
                      <a:gs pos="2917">
                        <a:schemeClr val="tx1"/>
                      </a:gs>
                      <a:gs pos="30000">
                        <a:schemeClr val="tx1"/>
                      </a:gs>
                    </a:gsLst>
                    <a:lin ang="5400000" scaled="0"/>
                  </a:gradFill>
                </a:rPr>
                <a:t>Contoso </a:t>
              </a:r>
              <a:br>
                <a:rPr lang="en-US" sz="1400">
                  <a:gradFill>
                    <a:gsLst>
                      <a:gs pos="2917">
                        <a:schemeClr val="tx1"/>
                      </a:gs>
                      <a:gs pos="30000">
                        <a:schemeClr val="tx1"/>
                      </a:gs>
                    </a:gsLst>
                    <a:lin ang="5400000" scaled="0"/>
                  </a:gradFill>
                </a:rPr>
              </a:br>
              <a:r>
                <a:rPr lang="en-US" sz="1400">
                  <a:gradFill>
                    <a:gsLst>
                      <a:gs pos="2917">
                        <a:schemeClr val="tx1"/>
                      </a:gs>
                      <a:gs pos="30000">
                        <a:schemeClr val="tx1"/>
                      </a:gs>
                    </a:gsLst>
                    <a:lin ang="5400000" scaled="0"/>
                  </a:gradFill>
                </a:rPr>
                <a:t>Content</a:t>
              </a:r>
            </a:p>
          </p:txBody>
        </p:sp>
      </p:grpSp>
      <p:cxnSp>
        <p:nvCxnSpPr>
          <p:cNvPr id="94" name="Straight Arrow Connector 93">
            <a:extLst>
              <a:ext uri="{FF2B5EF4-FFF2-40B4-BE49-F238E27FC236}">
                <a16:creationId xmlns:a16="http://schemas.microsoft.com/office/drawing/2014/main" id="{96B1BA1A-20EF-424C-9D06-63881E5A491E}"/>
              </a:ext>
            </a:extLst>
          </p:cNvPr>
          <p:cNvCxnSpPr>
            <a:cxnSpLocks/>
          </p:cNvCxnSpPr>
          <p:nvPr/>
        </p:nvCxnSpPr>
        <p:spPr>
          <a:xfrm flipV="1">
            <a:off x="3078339" y="2963611"/>
            <a:ext cx="884061" cy="8552"/>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96" name="Group 95">
            <a:extLst>
              <a:ext uri="{FF2B5EF4-FFF2-40B4-BE49-F238E27FC236}">
                <a16:creationId xmlns:a16="http://schemas.microsoft.com/office/drawing/2014/main" id="{2EC4DEDA-928E-48F6-8AAE-D817C0630AA8}"/>
              </a:ext>
            </a:extLst>
          </p:cNvPr>
          <p:cNvGrpSpPr/>
          <p:nvPr/>
        </p:nvGrpSpPr>
        <p:grpSpPr>
          <a:xfrm>
            <a:off x="8951687" y="2136078"/>
            <a:ext cx="1655064" cy="1655064"/>
            <a:chOff x="1675884" y="3199139"/>
            <a:chExt cx="986281" cy="986281"/>
          </a:xfrm>
        </p:grpSpPr>
        <p:sp>
          <p:nvSpPr>
            <p:cNvPr id="97" name="Oval 96">
              <a:extLst>
                <a:ext uri="{FF2B5EF4-FFF2-40B4-BE49-F238E27FC236}">
                  <a16:creationId xmlns:a16="http://schemas.microsoft.com/office/drawing/2014/main" id="{EA01C102-9AE6-4D1D-B49C-7BE36F01EC84}"/>
                </a:ext>
              </a:extLst>
            </p:cNvPr>
            <p:cNvSpPr/>
            <p:nvPr/>
          </p:nvSpPr>
          <p:spPr bwMode="auto">
            <a:xfrm>
              <a:off x="1675884" y="3199139"/>
              <a:ext cx="986281" cy="986281"/>
            </a:xfrm>
            <a:prstGeom prst="ellipse">
              <a:avLst/>
            </a:prstGeom>
            <a:solidFill>
              <a:schemeClr val="bg1"/>
            </a:solid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nvGrpSpPr>
            <p:cNvPr id="98" name="Group 97">
              <a:extLst>
                <a:ext uri="{FF2B5EF4-FFF2-40B4-BE49-F238E27FC236}">
                  <a16:creationId xmlns:a16="http://schemas.microsoft.com/office/drawing/2014/main" id="{B384775D-B7A2-4160-AD9C-FDA177C6BBB5}"/>
                </a:ext>
              </a:extLst>
            </p:cNvPr>
            <p:cNvGrpSpPr/>
            <p:nvPr/>
          </p:nvGrpSpPr>
          <p:grpSpPr>
            <a:xfrm>
              <a:off x="1833837" y="3421671"/>
              <a:ext cx="670376" cy="541218"/>
              <a:chOff x="1124660" y="2438555"/>
              <a:chExt cx="1323363" cy="1068399"/>
            </a:xfrm>
          </p:grpSpPr>
          <p:sp>
            <p:nvSpPr>
              <p:cNvPr id="99" name="Freeform 5">
                <a:extLst>
                  <a:ext uri="{FF2B5EF4-FFF2-40B4-BE49-F238E27FC236}">
                    <a16:creationId xmlns:a16="http://schemas.microsoft.com/office/drawing/2014/main" id="{6E6F044B-BC8D-42D3-AF5D-6D6FBC1579C4}"/>
                  </a:ext>
                </a:extLst>
              </p:cNvPr>
              <p:cNvSpPr>
                <a:spLocks noEditPoints="1"/>
              </p:cNvSpPr>
              <p:nvPr/>
            </p:nvSpPr>
            <p:spPr bwMode="auto">
              <a:xfrm>
                <a:off x="1610118" y="2948250"/>
                <a:ext cx="837905" cy="558704"/>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defTabSz="878727">
                  <a:defRPr/>
                </a:pPr>
                <a:endParaRPr lang="en-US" sz="1730" kern="0">
                  <a:solidFill>
                    <a:sysClr val="windowText" lastClr="000000"/>
                  </a:solidFill>
                </a:endParaRPr>
              </a:p>
            </p:txBody>
          </p:sp>
          <p:grpSp>
            <p:nvGrpSpPr>
              <p:cNvPr id="100" name="Group 99">
                <a:extLst>
                  <a:ext uri="{FF2B5EF4-FFF2-40B4-BE49-F238E27FC236}">
                    <a16:creationId xmlns:a16="http://schemas.microsoft.com/office/drawing/2014/main" id="{925C2F33-8E69-4F5E-99FD-299C35EB42A0}"/>
                  </a:ext>
                </a:extLst>
              </p:cNvPr>
              <p:cNvGrpSpPr/>
              <p:nvPr/>
            </p:nvGrpSpPr>
            <p:grpSpPr>
              <a:xfrm>
                <a:off x="1124660" y="2438555"/>
                <a:ext cx="593820" cy="706058"/>
                <a:chOff x="6447047" y="5804307"/>
                <a:chExt cx="414034" cy="492291"/>
              </a:xfrm>
            </p:grpSpPr>
            <p:sp>
              <p:nvSpPr>
                <p:cNvPr id="101" name="Freeform 9">
                  <a:extLst>
                    <a:ext uri="{FF2B5EF4-FFF2-40B4-BE49-F238E27FC236}">
                      <a16:creationId xmlns:a16="http://schemas.microsoft.com/office/drawing/2014/main" id="{0951BCA5-969A-4BD7-B8F8-C77E5F75AC1B}"/>
                    </a:ext>
                  </a:extLst>
                </p:cNvPr>
                <p:cNvSpPr>
                  <a:spLocks/>
                </p:cNvSpPr>
                <p:nvPr/>
              </p:nvSpPr>
              <p:spPr bwMode="auto">
                <a:xfrm>
                  <a:off x="6447047" y="6094541"/>
                  <a:ext cx="414034" cy="202057"/>
                </a:xfrm>
                <a:custGeom>
                  <a:avLst/>
                  <a:gdLst>
                    <a:gd name="T0" fmla="*/ 56 w 56"/>
                    <a:gd name="T1" fmla="*/ 28 h 28"/>
                    <a:gd name="T2" fmla="*/ 28 w 56"/>
                    <a:gd name="T3" fmla="*/ 0 h 28"/>
                    <a:gd name="T4" fmla="*/ 0 w 56"/>
                    <a:gd name="T5" fmla="*/ 28 h 28"/>
                  </a:gdLst>
                  <a:ahLst/>
                  <a:cxnLst>
                    <a:cxn ang="0">
                      <a:pos x="T0" y="T1"/>
                    </a:cxn>
                    <a:cxn ang="0">
                      <a:pos x="T2" y="T3"/>
                    </a:cxn>
                    <a:cxn ang="0">
                      <a:pos x="T4" y="T5"/>
                    </a:cxn>
                  </a:cxnLst>
                  <a:rect l="0" t="0" r="r" b="b"/>
                  <a:pathLst>
                    <a:path w="56" h="28">
                      <a:moveTo>
                        <a:pt x="56" y="28"/>
                      </a:moveTo>
                      <a:cubicBezTo>
                        <a:pt x="56" y="13"/>
                        <a:pt x="44" y="0"/>
                        <a:pt x="28" y="0"/>
                      </a:cubicBezTo>
                      <a:cubicBezTo>
                        <a:pt x="12" y="0"/>
                        <a:pt x="0" y="13"/>
                        <a:pt x="0" y="28"/>
                      </a:cubicBezTo>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896386">
                    <a:defRPr/>
                  </a:pPr>
                  <a:endParaRPr lang="en-US" sz="1800" kern="0">
                    <a:solidFill>
                      <a:srgbClr val="353535"/>
                    </a:solidFill>
                  </a:endParaRPr>
                </a:p>
              </p:txBody>
            </p:sp>
            <p:sp>
              <p:nvSpPr>
                <p:cNvPr id="102" name="Oval 101">
                  <a:extLst>
                    <a:ext uri="{FF2B5EF4-FFF2-40B4-BE49-F238E27FC236}">
                      <a16:creationId xmlns:a16="http://schemas.microsoft.com/office/drawing/2014/main" id="{67EADE1B-E9C2-4464-B913-293ED176B396}"/>
                    </a:ext>
                  </a:extLst>
                </p:cNvPr>
                <p:cNvSpPr>
                  <a:spLocks noChangeArrowheads="1"/>
                </p:cNvSpPr>
                <p:nvPr/>
              </p:nvSpPr>
              <p:spPr bwMode="auto">
                <a:xfrm>
                  <a:off x="6507270" y="5804307"/>
                  <a:ext cx="293587" cy="290228"/>
                </a:xfrm>
                <a:prstGeom prst="ellipse">
                  <a:avLst/>
                </a:prstGeom>
                <a:noFill/>
                <a:ln w="12700" cap="flat">
                  <a:solidFill>
                    <a:schemeClr val="accent1"/>
                  </a:solidFill>
                  <a:prstDash val="solid"/>
                  <a:miter lim="800000"/>
                  <a:headEnd/>
                  <a:tailEnd/>
                </a:ln>
              </p:spPr>
              <p:txBody>
                <a:bodyPr vert="horz" wrap="square" lIns="91427" tIns="45713" rIns="91427" bIns="45713" numCol="1" anchor="t" anchorCtr="0" compatLnSpc="1">
                  <a:prstTxWarp prst="textNoShape">
                    <a:avLst/>
                  </a:prstTxWarp>
                </a:bodyPr>
                <a:lstStyle/>
                <a:p>
                  <a:pPr defTabSz="896386">
                    <a:defRPr/>
                  </a:pPr>
                  <a:endParaRPr lang="en-US" sz="1800" kern="0">
                    <a:solidFill>
                      <a:srgbClr val="353535"/>
                    </a:solidFill>
                  </a:endParaRPr>
                </a:p>
              </p:txBody>
            </p:sp>
          </p:grpSp>
        </p:grpSp>
      </p:grpSp>
      <p:cxnSp>
        <p:nvCxnSpPr>
          <p:cNvPr id="104" name="Straight Arrow Connector 103">
            <a:extLst>
              <a:ext uri="{FF2B5EF4-FFF2-40B4-BE49-F238E27FC236}">
                <a16:creationId xmlns:a16="http://schemas.microsoft.com/office/drawing/2014/main" id="{833E9D44-8266-4273-9CAE-D2309D7DB624}"/>
              </a:ext>
            </a:extLst>
          </p:cNvPr>
          <p:cNvCxnSpPr>
            <a:cxnSpLocks/>
          </p:cNvCxnSpPr>
          <p:nvPr/>
        </p:nvCxnSpPr>
        <p:spPr>
          <a:xfrm flipV="1">
            <a:off x="3078339" y="3333566"/>
            <a:ext cx="5839280" cy="1638484"/>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2E14F18E-CEA9-4589-BDB8-EEF38194C94F}"/>
              </a:ext>
            </a:extLst>
          </p:cNvPr>
          <p:cNvSpPr txBox="1"/>
          <p:nvPr/>
        </p:nvSpPr>
        <p:spPr>
          <a:xfrm>
            <a:off x="286871" y="6427694"/>
            <a:ext cx="137858" cy="307777"/>
          </a:xfrm>
          <a:prstGeom prst="rect">
            <a:avLst/>
          </a:prstGeom>
          <a:noFill/>
        </p:spPr>
        <p:txBody>
          <a:bodyPr wrap="none" lIns="0" tIns="0" rIns="0" bIns="0" rtlCol="0">
            <a:spAutoFit/>
          </a:bodyPr>
          <a:lstStyle/>
          <a:p>
            <a:pPr algn="l"/>
            <a:fld id="{75E8E2A3-35EC-44CC-90A7-AF9A02EE3F5C}" type="slidenum">
              <a:rPr lang="en-US" sz="2000" smtClean="0">
                <a:gradFill>
                  <a:gsLst>
                    <a:gs pos="2917">
                      <a:schemeClr val="tx1"/>
                    </a:gs>
                    <a:gs pos="30000">
                      <a:schemeClr val="tx1"/>
                    </a:gs>
                  </a:gsLst>
                  <a:lin ang="5400000" scaled="0"/>
                </a:gradFill>
              </a:rPr>
              <a:t>15</a:t>
            </a:fld>
            <a:endParaRPr lang="en-US" sz="200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6250536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94"/>
                                        </p:tgtEl>
                                        <p:attrNameLst>
                                          <p:attrName>style.visibility</p:attrName>
                                        </p:attrNameLst>
                                      </p:cBhvr>
                                      <p:to>
                                        <p:strVal val="visible"/>
                                      </p:to>
                                    </p:set>
                                    <p:animEffect transition="in" filter="wipe(left)">
                                      <p:cBhvr>
                                        <p:cTn id="7" dur="500"/>
                                        <p:tgtEl>
                                          <p:spTgt spid="9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91"/>
                                        </p:tgtEl>
                                        <p:attrNameLst>
                                          <p:attrName>style.visibility</p:attrName>
                                        </p:attrNameLst>
                                      </p:cBhvr>
                                      <p:to>
                                        <p:strVal val="visible"/>
                                      </p:to>
                                    </p:set>
                                    <p:animEffect transition="in" filter="fade">
                                      <p:cBhvr>
                                        <p:cTn id="11" dur="500"/>
                                        <p:tgtEl>
                                          <p:spTgt spid="91"/>
                                        </p:tgtEl>
                                      </p:cBhvr>
                                    </p:animEffect>
                                  </p:childTnLst>
                                </p:cTn>
                              </p:par>
                            </p:childTnLst>
                          </p:cTn>
                        </p:par>
                      </p:childTnLst>
                    </p:cTn>
                  </p:par>
                  <p:par>
                    <p:cTn id="12" fill="hold">
                      <p:stCondLst>
                        <p:cond delay="indefinite"/>
                      </p:stCondLst>
                      <p:childTnLst>
                        <p:par>
                          <p:cTn id="13" fill="hold">
                            <p:stCondLst>
                              <p:cond delay="0"/>
                            </p:stCondLst>
                            <p:childTnLst>
                              <p:par>
                                <p:cTn id="14" presetID="42" presetClass="path" presetSubtype="0" decel="100000" fill="hold" nodeType="clickEffect">
                                  <p:stCondLst>
                                    <p:cond delay="0"/>
                                  </p:stCondLst>
                                  <p:childTnLst>
                                    <p:animMotion origin="layout" path="M -3.33333E-6 -1.85185E-6 L -0.61744 0.30671 " pathEditMode="relative" rAng="0" ptsTypes="AA">
                                      <p:cBhvr>
                                        <p:cTn id="15" dur="2000" fill="hold"/>
                                        <p:tgtEl>
                                          <p:spTgt spid="3"/>
                                        </p:tgtEl>
                                        <p:attrNameLst>
                                          <p:attrName>ppt_x</p:attrName>
                                          <p:attrName>ppt_y</p:attrName>
                                        </p:attrNameLst>
                                      </p:cBhvr>
                                      <p:rCtr x="-30872" y="15324"/>
                                    </p:animMotion>
                                  </p:childTnLst>
                                </p:cTn>
                              </p:par>
                              <p:par>
                                <p:cTn id="16" presetID="22" presetClass="entr" presetSubtype="8" fill="hold" nodeType="withEffect">
                                  <p:stCondLst>
                                    <p:cond delay="1750"/>
                                  </p:stCondLst>
                                  <p:childTnLst>
                                    <p:set>
                                      <p:cBhvr>
                                        <p:cTn id="17" dur="1" fill="hold">
                                          <p:stCondLst>
                                            <p:cond delay="0"/>
                                          </p:stCondLst>
                                        </p:cTn>
                                        <p:tgtEl>
                                          <p:spTgt spid="104"/>
                                        </p:tgtEl>
                                        <p:attrNameLst>
                                          <p:attrName>style.visibility</p:attrName>
                                        </p:attrNameLst>
                                      </p:cBhvr>
                                      <p:to>
                                        <p:strVal val="visible"/>
                                      </p:to>
                                    </p:set>
                                    <p:animEffect transition="in" filter="wipe(left)">
                                      <p:cBhvr>
                                        <p:cTn id="18" dur="500"/>
                                        <p:tgtEl>
                                          <p:spTgt spid="104"/>
                                        </p:tgtEl>
                                      </p:cBhvr>
                                    </p:animEffect>
                                  </p:childTnLst>
                                </p:cTn>
                              </p:par>
                            </p:childTnLst>
                          </p:cTn>
                        </p:par>
                        <p:par>
                          <p:cTn id="19" fill="hold">
                            <p:stCondLst>
                              <p:cond delay="2250"/>
                            </p:stCondLst>
                            <p:childTnLst>
                              <p:par>
                                <p:cTn id="20" presetID="22" presetClass="entr" presetSubtype="8" fill="hold" nodeType="afterEffect">
                                  <p:stCondLst>
                                    <p:cond delay="0"/>
                                  </p:stCondLst>
                                  <p:childTnLst>
                                    <p:set>
                                      <p:cBhvr>
                                        <p:cTn id="21" dur="1" fill="hold">
                                          <p:stCondLst>
                                            <p:cond delay="0"/>
                                          </p:stCondLst>
                                        </p:cTn>
                                        <p:tgtEl>
                                          <p:spTgt spid="107"/>
                                        </p:tgtEl>
                                        <p:attrNameLst>
                                          <p:attrName>style.visibility</p:attrName>
                                        </p:attrNameLst>
                                      </p:cBhvr>
                                      <p:to>
                                        <p:strVal val="visible"/>
                                      </p:to>
                                    </p:set>
                                    <p:animEffect transition="in" filter="wipe(left)">
                                      <p:cBhvr>
                                        <p:cTn id="22" dur="500"/>
                                        <p:tgtEl>
                                          <p:spTgt spid="1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2" name="Group 141">
            <a:extLst>
              <a:ext uri="{FF2B5EF4-FFF2-40B4-BE49-F238E27FC236}">
                <a16:creationId xmlns:a16="http://schemas.microsoft.com/office/drawing/2014/main" id="{E27EB36E-6291-4256-8CE6-83184BF6054F}"/>
              </a:ext>
            </a:extLst>
          </p:cNvPr>
          <p:cNvGrpSpPr/>
          <p:nvPr/>
        </p:nvGrpSpPr>
        <p:grpSpPr>
          <a:xfrm>
            <a:off x="4302428" y="2131690"/>
            <a:ext cx="3583784" cy="3583784"/>
            <a:chOff x="7067475" y="1673973"/>
            <a:chExt cx="3583784" cy="3583784"/>
          </a:xfrm>
        </p:grpSpPr>
        <p:cxnSp>
          <p:nvCxnSpPr>
            <p:cNvPr id="147" name="Straight Connector 146">
              <a:extLst>
                <a:ext uri="{FF2B5EF4-FFF2-40B4-BE49-F238E27FC236}">
                  <a16:creationId xmlns:a16="http://schemas.microsoft.com/office/drawing/2014/main" id="{C042C943-701A-4E6B-8634-44B18E21E597}"/>
                </a:ext>
              </a:extLst>
            </p:cNvPr>
            <p:cNvCxnSpPr>
              <a:cxnSpLocks/>
            </p:cNvCxnSpPr>
            <p:nvPr/>
          </p:nvCxnSpPr>
          <p:spPr>
            <a:xfrm rot="5400000" flipH="1">
              <a:off x="7067475" y="3465865"/>
              <a:ext cx="3583784" cy="0"/>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981E2401-0A98-42CD-85B5-63ABC0AB11B8}"/>
                </a:ext>
              </a:extLst>
            </p:cNvPr>
            <p:cNvCxnSpPr>
              <a:cxnSpLocks/>
            </p:cNvCxnSpPr>
            <p:nvPr/>
          </p:nvCxnSpPr>
          <p:spPr>
            <a:xfrm rot="7380000" flipH="1">
              <a:off x="7067475" y="3465865"/>
              <a:ext cx="3583784" cy="0"/>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E4C6181D-1626-47D1-836D-13A9F337F9A5}"/>
                </a:ext>
              </a:extLst>
            </p:cNvPr>
            <p:cNvCxnSpPr>
              <a:cxnSpLocks/>
            </p:cNvCxnSpPr>
            <p:nvPr/>
          </p:nvCxnSpPr>
          <p:spPr>
            <a:xfrm rot="1980000" flipH="1">
              <a:off x="7067475" y="3465865"/>
              <a:ext cx="3583784" cy="0"/>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033C7FA1-2FD0-4C23-8FAA-2563768EDD53}"/>
                </a:ext>
              </a:extLst>
            </p:cNvPr>
            <p:cNvCxnSpPr>
              <a:cxnSpLocks/>
            </p:cNvCxnSpPr>
            <p:nvPr/>
          </p:nvCxnSpPr>
          <p:spPr>
            <a:xfrm rot="3960000" flipH="1">
              <a:off x="7067475" y="3465865"/>
              <a:ext cx="3583784" cy="0"/>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42328F7F-E566-48E3-BB8F-CE8AC5F1BD70}"/>
                </a:ext>
              </a:extLst>
            </p:cNvPr>
            <p:cNvCxnSpPr>
              <a:cxnSpLocks/>
            </p:cNvCxnSpPr>
            <p:nvPr/>
          </p:nvCxnSpPr>
          <p:spPr>
            <a:xfrm rot="5940000" flipH="1">
              <a:off x="7067475" y="3465865"/>
              <a:ext cx="3583784" cy="0"/>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5D6D8A96-4ABD-44A3-BB9E-F6D474B9CDAB}"/>
                </a:ext>
              </a:extLst>
            </p:cNvPr>
            <p:cNvCxnSpPr>
              <a:cxnSpLocks/>
            </p:cNvCxnSpPr>
            <p:nvPr/>
          </p:nvCxnSpPr>
          <p:spPr>
            <a:xfrm rot="11340000" flipH="1">
              <a:off x="7067475" y="3465865"/>
              <a:ext cx="3583784" cy="0"/>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9E9043BD-1CDE-46EB-9369-E52CEE95D3B1}"/>
                </a:ext>
              </a:extLst>
            </p:cNvPr>
            <p:cNvCxnSpPr>
              <a:cxnSpLocks/>
            </p:cNvCxnSpPr>
            <p:nvPr/>
          </p:nvCxnSpPr>
          <p:spPr>
            <a:xfrm rot="4440000" flipH="1">
              <a:off x="7067475" y="3465865"/>
              <a:ext cx="3583784" cy="0"/>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E9164EFD-6CEA-4611-B25D-37E70AF7D160}"/>
                </a:ext>
              </a:extLst>
            </p:cNvPr>
            <p:cNvCxnSpPr>
              <a:cxnSpLocks/>
            </p:cNvCxnSpPr>
            <p:nvPr/>
          </p:nvCxnSpPr>
          <p:spPr>
            <a:xfrm rot="9360000" flipH="1">
              <a:off x="7067475" y="3465865"/>
              <a:ext cx="3583784" cy="0"/>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13BD9CC6-285E-4CFB-A2B4-039A4F1222C1}"/>
                </a:ext>
              </a:extLst>
            </p:cNvPr>
            <p:cNvCxnSpPr>
              <a:cxnSpLocks/>
            </p:cNvCxnSpPr>
            <p:nvPr/>
          </p:nvCxnSpPr>
          <p:spPr>
            <a:xfrm rot="6360000" flipH="1">
              <a:off x="7067475" y="3465865"/>
              <a:ext cx="3583784" cy="0"/>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01E82BE5-7285-4949-8A01-906E31670245}"/>
                </a:ext>
              </a:extLst>
            </p:cNvPr>
            <p:cNvCxnSpPr>
              <a:cxnSpLocks/>
            </p:cNvCxnSpPr>
            <p:nvPr/>
          </p:nvCxnSpPr>
          <p:spPr>
            <a:xfrm rot="11820000" flipH="1">
              <a:off x="7067475" y="3465865"/>
              <a:ext cx="3583784" cy="0"/>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A43C2A34-0044-4A8E-BC31-DD361335D5F2}"/>
                </a:ext>
              </a:extLst>
            </p:cNvPr>
            <p:cNvCxnSpPr>
              <a:cxnSpLocks/>
            </p:cNvCxnSpPr>
            <p:nvPr/>
          </p:nvCxnSpPr>
          <p:spPr>
            <a:xfrm rot="7920000" flipH="1">
              <a:off x="7067475" y="3465865"/>
              <a:ext cx="3583784" cy="0"/>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0FB63344-6E83-4134-A89D-99460E31386D}"/>
                </a:ext>
              </a:extLst>
            </p:cNvPr>
            <p:cNvCxnSpPr>
              <a:cxnSpLocks/>
            </p:cNvCxnSpPr>
            <p:nvPr/>
          </p:nvCxnSpPr>
          <p:spPr>
            <a:xfrm rot="13320000" flipH="1">
              <a:off x="7067475" y="3465865"/>
              <a:ext cx="3583784" cy="0"/>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C1548D16-E541-4046-AAE7-F21BEAE650CA}"/>
                </a:ext>
              </a:extLst>
            </p:cNvPr>
            <p:cNvCxnSpPr>
              <a:cxnSpLocks/>
            </p:cNvCxnSpPr>
            <p:nvPr/>
          </p:nvCxnSpPr>
          <p:spPr>
            <a:xfrm flipH="1" flipV="1">
              <a:off x="7067475" y="3465865"/>
              <a:ext cx="3583784" cy="0"/>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993CBD78-C286-4B48-AE9A-FF86178966F4}"/>
                </a:ext>
              </a:extLst>
            </p:cNvPr>
            <p:cNvCxnSpPr>
              <a:cxnSpLocks/>
            </p:cNvCxnSpPr>
            <p:nvPr/>
          </p:nvCxnSpPr>
          <p:spPr>
            <a:xfrm rot="19620000" flipH="1" flipV="1">
              <a:off x="7067475" y="3465865"/>
              <a:ext cx="3583784" cy="0"/>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513ECF6F-F55A-49A8-8F78-0018EB362868}"/>
                </a:ext>
              </a:extLst>
            </p:cNvPr>
            <p:cNvCxnSpPr>
              <a:cxnSpLocks/>
            </p:cNvCxnSpPr>
            <p:nvPr/>
          </p:nvCxnSpPr>
          <p:spPr>
            <a:xfrm rot="14220000" flipH="1" flipV="1">
              <a:off x="7067475" y="3465865"/>
              <a:ext cx="3583784" cy="0"/>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850E18E1-F10D-4D1A-8FAE-A0E1CA186CC8}"/>
                </a:ext>
              </a:extLst>
            </p:cNvPr>
            <p:cNvCxnSpPr>
              <a:cxnSpLocks/>
            </p:cNvCxnSpPr>
            <p:nvPr/>
          </p:nvCxnSpPr>
          <p:spPr>
            <a:xfrm rot="17640000" flipH="1" flipV="1">
              <a:off x="7067475" y="3465865"/>
              <a:ext cx="3583784" cy="0"/>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FBC3492E-F179-4556-BC8A-4210DA9317B7}"/>
                </a:ext>
              </a:extLst>
            </p:cNvPr>
            <p:cNvCxnSpPr>
              <a:cxnSpLocks/>
            </p:cNvCxnSpPr>
            <p:nvPr/>
          </p:nvCxnSpPr>
          <p:spPr>
            <a:xfrm rot="12240000" flipH="1" flipV="1">
              <a:off x="7067475" y="3465865"/>
              <a:ext cx="3583784" cy="0"/>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BBE42887-9951-43DB-A7CB-5BE9EC7586BE}"/>
                </a:ext>
              </a:extLst>
            </p:cNvPr>
            <p:cNvCxnSpPr>
              <a:cxnSpLocks/>
            </p:cNvCxnSpPr>
            <p:nvPr/>
          </p:nvCxnSpPr>
          <p:spPr>
            <a:xfrm rot="15660000" flipH="1" flipV="1">
              <a:off x="7067475" y="3465865"/>
              <a:ext cx="3583784" cy="0"/>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7967297E-B5C9-437B-86AE-556FD9D2234C}"/>
                </a:ext>
              </a:extLst>
            </p:cNvPr>
            <p:cNvCxnSpPr>
              <a:cxnSpLocks/>
            </p:cNvCxnSpPr>
            <p:nvPr/>
          </p:nvCxnSpPr>
          <p:spPr>
            <a:xfrm rot="10260000" flipH="1" flipV="1">
              <a:off x="7067475" y="3465865"/>
              <a:ext cx="3583784" cy="0"/>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0A3B15B1-4B43-494B-B209-5714930B731A}"/>
                </a:ext>
              </a:extLst>
            </p:cNvPr>
            <p:cNvCxnSpPr>
              <a:cxnSpLocks/>
            </p:cNvCxnSpPr>
            <p:nvPr/>
          </p:nvCxnSpPr>
          <p:spPr>
            <a:xfrm rot="9780000" flipH="1" flipV="1">
              <a:off x="7067475" y="3465865"/>
              <a:ext cx="3583784" cy="0"/>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9AC65584-7B6B-42CD-918D-9827E50140F4}"/>
                </a:ext>
              </a:extLst>
            </p:cNvPr>
            <p:cNvCxnSpPr>
              <a:cxnSpLocks/>
            </p:cNvCxnSpPr>
            <p:nvPr/>
          </p:nvCxnSpPr>
          <p:spPr>
            <a:xfrm rot="13680000" flipH="1" flipV="1">
              <a:off x="7067475" y="3465865"/>
              <a:ext cx="3583784" cy="0"/>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D4E0C766-E42D-42B4-B0E1-B4C765005958}"/>
                </a:ext>
              </a:extLst>
            </p:cNvPr>
            <p:cNvCxnSpPr>
              <a:cxnSpLocks/>
            </p:cNvCxnSpPr>
            <p:nvPr/>
          </p:nvCxnSpPr>
          <p:spPr>
            <a:xfrm rot="8280000" flipH="1" flipV="1">
              <a:off x="7067475" y="3465865"/>
              <a:ext cx="3583784" cy="0"/>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useBgFill="1">
        <p:nvSpPr>
          <p:cNvPr id="15" name="Oval 14">
            <a:extLst>
              <a:ext uri="{FF2B5EF4-FFF2-40B4-BE49-F238E27FC236}">
                <a16:creationId xmlns:a16="http://schemas.microsoft.com/office/drawing/2014/main" id="{6F51DC59-DB35-4780-97B2-94ABD58317CD}"/>
              </a:ext>
            </a:extLst>
          </p:cNvPr>
          <p:cNvSpPr/>
          <p:nvPr/>
        </p:nvSpPr>
        <p:spPr bwMode="auto">
          <a:xfrm>
            <a:off x="5510630" y="3296335"/>
            <a:ext cx="1160140" cy="116014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12" name="Trapezoid 111">
            <a:extLst>
              <a:ext uri="{FF2B5EF4-FFF2-40B4-BE49-F238E27FC236}">
                <a16:creationId xmlns:a16="http://schemas.microsoft.com/office/drawing/2014/main" id="{C7B7CCBC-5222-4E09-8E3A-4DB9CDF118D9}"/>
              </a:ext>
            </a:extLst>
          </p:cNvPr>
          <p:cNvSpPr/>
          <p:nvPr/>
        </p:nvSpPr>
        <p:spPr bwMode="auto">
          <a:xfrm rot="5400000" flipV="1">
            <a:off x="2539462" y="3442661"/>
            <a:ext cx="2628060" cy="912482"/>
          </a:xfrm>
          <a:prstGeom prst="trapezoid">
            <a:avLst/>
          </a:prstGeom>
          <a:gradFill flip="none" rotWithShape="1">
            <a:gsLst>
              <a:gs pos="0">
                <a:schemeClr val="accent6">
                  <a:lumMod val="5000"/>
                  <a:lumOff val="95000"/>
                </a:schemeClr>
              </a:gs>
              <a:gs pos="100000">
                <a:schemeClr val="accent6">
                  <a:lumMod val="30000"/>
                  <a:lumOff val="70000"/>
                </a:scheme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43" name="Rounded Rectangle 142">
            <a:extLst>
              <a:ext uri="{FF2B5EF4-FFF2-40B4-BE49-F238E27FC236}">
                <a16:creationId xmlns:a16="http://schemas.microsoft.com/office/drawing/2014/main" id="{D8B4A701-6CB1-4745-BC6D-75C4F55574E2}"/>
              </a:ext>
            </a:extLst>
          </p:cNvPr>
          <p:cNvSpPr/>
          <p:nvPr/>
        </p:nvSpPr>
        <p:spPr bwMode="auto">
          <a:xfrm>
            <a:off x="346872" y="2766021"/>
            <a:ext cx="3186267" cy="2267868"/>
          </a:xfrm>
          <a:prstGeom prst="roundRect">
            <a:avLst>
              <a:gd name="adj" fmla="val 11354"/>
            </a:avLst>
          </a:prstGeom>
          <a:solidFill>
            <a:schemeClr val="bg1">
              <a:lumMod val="95000"/>
              <a:alpha val="60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11" name="Trapezoid 110">
            <a:extLst>
              <a:ext uri="{FF2B5EF4-FFF2-40B4-BE49-F238E27FC236}">
                <a16:creationId xmlns:a16="http://schemas.microsoft.com/office/drawing/2014/main" id="{EBADD1E3-E7EB-490C-9870-7A3AF6CBB678}"/>
              </a:ext>
            </a:extLst>
          </p:cNvPr>
          <p:cNvSpPr/>
          <p:nvPr/>
        </p:nvSpPr>
        <p:spPr bwMode="auto">
          <a:xfrm rot="16200000" flipH="1" flipV="1">
            <a:off x="7051344" y="3415798"/>
            <a:ext cx="2628060" cy="966208"/>
          </a:xfrm>
          <a:prstGeom prst="trapezoid">
            <a:avLst/>
          </a:prstGeom>
          <a:gradFill flip="none" rotWithShape="1">
            <a:gsLst>
              <a:gs pos="0">
                <a:schemeClr val="accent6">
                  <a:lumMod val="5000"/>
                  <a:lumOff val="95000"/>
                </a:schemeClr>
              </a:gs>
              <a:gs pos="100000">
                <a:schemeClr val="accent6">
                  <a:lumMod val="30000"/>
                  <a:lumOff val="70000"/>
                </a:scheme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gradFill>
                <a:gsLst>
                  <a:gs pos="0">
                    <a:srgbClr val="FFFFFF"/>
                  </a:gs>
                  <a:gs pos="100000">
                    <a:srgbClr val="FFFFFF"/>
                  </a:gs>
                </a:gsLst>
                <a:lin ang="5400000" scaled="0"/>
              </a:gradFill>
              <a:cs typeface="Segoe UI" pitchFamily="34" charset="0"/>
            </a:endParaRPr>
          </a:p>
        </p:txBody>
      </p:sp>
      <p:sp>
        <p:nvSpPr>
          <p:cNvPr id="5" name="Rounded Rectangle 4">
            <a:extLst>
              <a:ext uri="{FF2B5EF4-FFF2-40B4-BE49-F238E27FC236}">
                <a16:creationId xmlns:a16="http://schemas.microsoft.com/office/drawing/2014/main" id="{F8B15751-3908-5A4C-9656-991271E24761}"/>
              </a:ext>
            </a:extLst>
          </p:cNvPr>
          <p:cNvSpPr/>
          <p:nvPr/>
        </p:nvSpPr>
        <p:spPr bwMode="auto">
          <a:xfrm>
            <a:off x="8654378" y="2766021"/>
            <a:ext cx="3186267" cy="2267868"/>
          </a:xfrm>
          <a:prstGeom prst="roundRect">
            <a:avLst>
              <a:gd name="adj" fmla="val 11354"/>
            </a:avLst>
          </a:prstGeom>
          <a:solidFill>
            <a:schemeClr val="bg1">
              <a:lumMod val="95000"/>
              <a:alpha val="60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9" name="Group 8">
            <a:extLst>
              <a:ext uri="{FF2B5EF4-FFF2-40B4-BE49-F238E27FC236}">
                <a16:creationId xmlns:a16="http://schemas.microsoft.com/office/drawing/2014/main" id="{E9969174-80EE-4B7A-B0F6-F492861BAF65}"/>
              </a:ext>
            </a:extLst>
          </p:cNvPr>
          <p:cNvGrpSpPr/>
          <p:nvPr/>
        </p:nvGrpSpPr>
        <p:grpSpPr>
          <a:xfrm>
            <a:off x="3806640" y="1637582"/>
            <a:ext cx="4575360" cy="4572000"/>
            <a:chOff x="3806640" y="1637582"/>
            <a:chExt cx="4575360" cy="4572000"/>
          </a:xfrm>
        </p:grpSpPr>
        <p:sp>
          <p:nvSpPr>
            <p:cNvPr id="115" name="Freeform: Shape 114">
              <a:extLst>
                <a:ext uri="{FF2B5EF4-FFF2-40B4-BE49-F238E27FC236}">
                  <a16:creationId xmlns:a16="http://schemas.microsoft.com/office/drawing/2014/main" id="{59616DB7-0148-4F07-9841-AD099CE68C92}"/>
                </a:ext>
              </a:extLst>
            </p:cNvPr>
            <p:cNvSpPr/>
            <p:nvPr/>
          </p:nvSpPr>
          <p:spPr bwMode="auto">
            <a:xfrm>
              <a:off x="3806640" y="1637582"/>
              <a:ext cx="2286000" cy="4572000"/>
            </a:xfrm>
            <a:custGeom>
              <a:avLst/>
              <a:gdLst>
                <a:gd name="connsiteX0" fmla="*/ 2286000 w 2286000"/>
                <a:gd name="connsiteY0" fmla="*/ 0 h 4572000"/>
                <a:gd name="connsiteX1" fmla="*/ 2286000 w 2286000"/>
                <a:gd name="connsiteY1" fmla="*/ 495788 h 4572000"/>
                <a:gd name="connsiteX2" fmla="*/ 495788 w 2286000"/>
                <a:gd name="connsiteY2" fmla="*/ 2286000 h 4572000"/>
                <a:gd name="connsiteX3" fmla="*/ 2286000 w 2286000"/>
                <a:gd name="connsiteY3" fmla="*/ 4076212 h 4572000"/>
                <a:gd name="connsiteX4" fmla="*/ 2286000 w 2286000"/>
                <a:gd name="connsiteY4" fmla="*/ 4572000 h 4572000"/>
                <a:gd name="connsiteX5" fmla="*/ 0 w 2286000"/>
                <a:gd name="connsiteY5" fmla="*/ 2286000 h 4572000"/>
                <a:gd name="connsiteX6" fmla="*/ 2286000 w 2286000"/>
                <a:gd name="connsiteY6" fmla="*/ 0 h 457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86000" h="4572000">
                  <a:moveTo>
                    <a:pt x="2286000" y="0"/>
                  </a:moveTo>
                  <a:lnTo>
                    <a:pt x="2286000" y="495788"/>
                  </a:lnTo>
                  <a:cubicBezTo>
                    <a:pt x="1297293" y="495788"/>
                    <a:pt x="495788" y="1297293"/>
                    <a:pt x="495788" y="2286000"/>
                  </a:cubicBezTo>
                  <a:cubicBezTo>
                    <a:pt x="495788" y="3274707"/>
                    <a:pt x="1297293" y="4076212"/>
                    <a:pt x="2286000" y="4076212"/>
                  </a:cubicBezTo>
                  <a:lnTo>
                    <a:pt x="2286000" y="4572000"/>
                  </a:lnTo>
                  <a:cubicBezTo>
                    <a:pt x="1023477" y="4572000"/>
                    <a:pt x="0" y="3548523"/>
                    <a:pt x="0" y="2286000"/>
                  </a:cubicBezTo>
                  <a:cubicBezTo>
                    <a:pt x="0" y="1023477"/>
                    <a:pt x="1023477" y="0"/>
                    <a:pt x="2286000" y="0"/>
                  </a:cubicBezTo>
                  <a:close/>
                </a:path>
              </a:pathLst>
            </a:custGeom>
            <a:solidFill>
              <a:schemeClr val="bg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17" name="Freeform: Shape 116">
              <a:extLst>
                <a:ext uri="{FF2B5EF4-FFF2-40B4-BE49-F238E27FC236}">
                  <a16:creationId xmlns:a16="http://schemas.microsoft.com/office/drawing/2014/main" id="{D85AE1CE-3B5B-4AEB-B0B5-3463BCE21A31}"/>
                </a:ext>
              </a:extLst>
            </p:cNvPr>
            <p:cNvSpPr/>
            <p:nvPr/>
          </p:nvSpPr>
          <p:spPr bwMode="auto">
            <a:xfrm>
              <a:off x="6096000" y="1637582"/>
              <a:ext cx="2286000" cy="4572000"/>
            </a:xfrm>
            <a:custGeom>
              <a:avLst/>
              <a:gdLst>
                <a:gd name="connsiteX0" fmla="*/ 0 w 2286000"/>
                <a:gd name="connsiteY0" fmla="*/ 0 h 4572000"/>
                <a:gd name="connsiteX1" fmla="*/ 2286000 w 2286000"/>
                <a:gd name="connsiteY1" fmla="*/ 2286000 h 4572000"/>
                <a:gd name="connsiteX2" fmla="*/ 0 w 2286000"/>
                <a:gd name="connsiteY2" fmla="*/ 4572000 h 4572000"/>
                <a:gd name="connsiteX3" fmla="*/ 0 w 2286000"/>
                <a:gd name="connsiteY3" fmla="*/ 4076212 h 4572000"/>
                <a:gd name="connsiteX4" fmla="*/ 1790212 w 2286000"/>
                <a:gd name="connsiteY4" fmla="*/ 2286000 h 4572000"/>
                <a:gd name="connsiteX5" fmla="*/ 0 w 2286000"/>
                <a:gd name="connsiteY5" fmla="*/ 495788 h 457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86000" h="4572000">
                  <a:moveTo>
                    <a:pt x="0" y="0"/>
                  </a:moveTo>
                  <a:cubicBezTo>
                    <a:pt x="1262523" y="0"/>
                    <a:pt x="2286000" y="1023477"/>
                    <a:pt x="2286000" y="2286000"/>
                  </a:cubicBezTo>
                  <a:cubicBezTo>
                    <a:pt x="2286000" y="3548523"/>
                    <a:pt x="1262523" y="4572000"/>
                    <a:pt x="0" y="4572000"/>
                  </a:cubicBezTo>
                  <a:lnTo>
                    <a:pt x="0" y="4076212"/>
                  </a:lnTo>
                  <a:cubicBezTo>
                    <a:pt x="988707" y="4076212"/>
                    <a:pt x="1790212" y="3274707"/>
                    <a:pt x="1790212" y="2286000"/>
                  </a:cubicBezTo>
                  <a:cubicBezTo>
                    <a:pt x="1790212" y="1297293"/>
                    <a:pt x="988707" y="495788"/>
                    <a:pt x="0" y="495788"/>
                  </a:cubicBezTo>
                  <a:close/>
                </a:path>
              </a:pathLst>
            </a:custGeom>
            <a:solidFill>
              <a:schemeClr val="bg1"/>
            </a:solidFill>
            <a:ln w="38100">
              <a:solidFill>
                <a:srgbClr val="00206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 useBgFill="1">
        <p:nvSpPr>
          <p:cNvPr id="8" name="Rectangle 7">
            <a:extLst>
              <a:ext uri="{FF2B5EF4-FFF2-40B4-BE49-F238E27FC236}">
                <a16:creationId xmlns:a16="http://schemas.microsoft.com/office/drawing/2014/main" id="{A64B63BF-838C-408D-AA9A-5871E550218B}"/>
              </a:ext>
            </a:extLst>
          </p:cNvPr>
          <p:cNvSpPr/>
          <p:nvPr/>
        </p:nvSpPr>
        <p:spPr bwMode="auto">
          <a:xfrm>
            <a:off x="5462317" y="5459915"/>
            <a:ext cx="1267366" cy="1398085"/>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4B0BCA18-CEF7-45D2-BBC2-7D6CF936553D}"/>
              </a:ext>
            </a:extLst>
          </p:cNvPr>
          <p:cNvSpPr>
            <a:spLocks noGrp="1"/>
          </p:cNvSpPr>
          <p:nvPr>
            <p:ph type="title"/>
          </p:nvPr>
        </p:nvSpPr>
        <p:spPr/>
        <p:txBody>
          <a:bodyPr/>
          <a:lstStyle/>
          <a:p>
            <a:r>
              <a:rPr lang="en-US"/>
              <a:t>Azure AD for partners and customers</a:t>
            </a:r>
          </a:p>
        </p:txBody>
      </p:sp>
      <p:sp>
        <p:nvSpPr>
          <p:cNvPr id="10" name="Rectangle 9">
            <a:extLst>
              <a:ext uri="{FF2B5EF4-FFF2-40B4-BE49-F238E27FC236}">
                <a16:creationId xmlns:a16="http://schemas.microsoft.com/office/drawing/2014/main" id="{E13A05F0-8E9C-4F98-BB8B-1A25337F877C}"/>
              </a:ext>
            </a:extLst>
          </p:cNvPr>
          <p:cNvSpPr/>
          <p:nvPr/>
        </p:nvSpPr>
        <p:spPr>
          <a:xfrm rot="16200000">
            <a:off x="4007568" y="2154221"/>
            <a:ext cx="3657600" cy="3489360"/>
          </a:xfrm>
          <a:prstGeom prst="rect">
            <a:avLst/>
          </a:prstGeom>
        </p:spPr>
        <p:txBody>
          <a:bodyPr wrap="none">
            <a:prstTxWarp prst="textArchUp">
              <a:avLst/>
            </a:prstTxWarp>
            <a:spAutoFit/>
          </a:bodyPr>
          <a:lstStyle/>
          <a:p>
            <a:pPr algn="ctr"/>
            <a:r>
              <a:rPr lang="en-US"/>
              <a:t>CONNECT WITH </a:t>
            </a:r>
            <a:r>
              <a:rPr lang="en-US" b="1">
                <a:solidFill>
                  <a:schemeClr val="accent1"/>
                </a:solidFill>
              </a:rPr>
              <a:t>CUSTOMERS</a:t>
            </a:r>
          </a:p>
        </p:txBody>
      </p:sp>
      <p:sp>
        <p:nvSpPr>
          <p:cNvPr id="11" name="Rectangle 10">
            <a:extLst>
              <a:ext uri="{FF2B5EF4-FFF2-40B4-BE49-F238E27FC236}">
                <a16:creationId xmlns:a16="http://schemas.microsoft.com/office/drawing/2014/main" id="{2F5CF1B5-351A-46B7-BF5B-6D33AF774638}"/>
              </a:ext>
            </a:extLst>
          </p:cNvPr>
          <p:cNvSpPr/>
          <p:nvPr/>
        </p:nvSpPr>
        <p:spPr>
          <a:xfrm rot="5400000">
            <a:off x="4554237" y="2185680"/>
            <a:ext cx="3657600" cy="3426440"/>
          </a:xfrm>
          <a:prstGeom prst="rect">
            <a:avLst/>
          </a:prstGeom>
        </p:spPr>
        <p:txBody>
          <a:bodyPr wrap="none">
            <a:prstTxWarp prst="textArchUp">
              <a:avLst/>
            </a:prstTxWarp>
            <a:spAutoFit/>
          </a:bodyPr>
          <a:lstStyle/>
          <a:p>
            <a:pPr algn="ctr"/>
            <a:r>
              <a:rPr lang="en-US"/>
              <a:t>COLLABORATE WITH </a:t>
            </a:r>
            <a:r>
              <a:rPr lang="en-US" b="1">
                <a:solidFill>
                  <a:srgbClr val="002060"/>
                </a:solidFill>
              </a:rPr>
              <a:t>PARTNERS</a:t>
            </a:r>
          </a:p>
        </p:txBody>
      </p:sp>
      <p:sp>
        <p:nvSpPr>
          <p:cNvPr id="12" name="Freeform: Shape 11">
            <a:extLst>
              <a:ext uri="{FF2B5EF4-FFF2-40B4-BE49-F238E27FC236}">
                <a16:creationId xmlns:a16="http://schemas.microsoft.com/office/drawing/2014/main" id="{6DC52C86-A544-4936-B9C0-39B075FC0198}"/>
              </a:ext>
            </a:extLst>
          </p:cNvPr>
          <p:cNvSpPr>
            <a:spLocks noChangeAspect="1"/>
          </p:cNvSpPr>
          <p:nvPr/>
        </p:nvSpPr>
        <p:spPr bwMode="auto">
          <a:xfrm flipV="1">
            <a:off x="5279463" y="2996244"/>
            <a:ext cx="1633074" cy="1622504"/>
          </a:xfrm>
          <a:custGeom>
            <a:avLst/>
            <a:gdLst>
              <a:gd name="connsiteX0" fmla="*/ 3669750 w 7802051"/>
              <a:gd name="connsiteY0" fmla="*/ 4921020 h 7751588"/>
              <a:gd name="connsiteX1" fmla="*/ 3676808 w 7802051"/>
              <a:gd name="connsiteY1" fmla="*/ 4917189 h 7751588"/>
              <a:gd name="connsiteX2" fmla="*/ 3726054 w 7802051"/>
              <a:gd name="connsiteY2" fmla="*/ 4901903 h 7751588"/>
              <a:gd name="connsiteX3" fmla="*/ 3726054 w 7802051"/>
              <a:gd name="connsiteY3" fmla="*/ 2529358 h 7751588"/>
              <a:gd name="connsiteX4" fmla="*/ 2407723 w 7802051"/>
              <a:gd name="connsiteY4" fmla="*/ 3310455 h 7751588"/>
              <a:gd name="connsiteX5" fmla="*/ 2418532 w 7802051"/>
              <a:gd name="connsiteY5" fmla="*/ 3417678 h 7751588"/>
              <a:gd name="connsiteX6" fmla="*/ 2369399 w 7802051"/>
              <a:gd name="connsiteY6" fmla="*/ 3661045 h 7751588"/>
              <a:gd name="connsiteX7" fmla="*/ 2362622 w 7802051"/>
              <a:gd name="connsiteY7" fmla="*/ 3673532 h 7751588"/>
              <a:gd name="connsiteX8" fmla="*/ 4279965 w 7802051"/>
              <a:gd name="connsiteY8" fmla="*/ 4958071 h 7751588"/>
              <a:gd name="connsiteX9" fmla="*/ 5406368 w 7802051"/>
              <a:gd name="connsiteY9" fmla="*/ 3581135 h 7751588"/>
              <a:gd name="connsiteX10" fmla="*/ 5396221 w 7802051"/>
              <a:gd name="connsiteY10" fmla="*/ 3548447 h 7751588"/>
              <a:gd name="connsiteX11" fmla="*/ 5383519 w 7802051"/>
              <a:gd name="connsiteY11" fmla="*/ 3422441 h 7751588"/>
              <a:gd name="connsiteX12" fmla="*/ 5392133 w 7802051"/>
              <a:gd name="connsiteY12" fmla="*/ 3336986 h 7751588"/>
              <a:gd name="connsiteX13" fmla="*/ 4117986 w 7802051"/>
              <a:gd name="connsiteY13" fmla="*/ 2509174 h 7751588"/>
              <a:gd name="connsiteX14" fmla="*/ 4066733 w 7802051"/>
              <a:gd name="connsiteY14" fmla="*/ 2525083 h 7751588"/>
              <a:gd name="connsiteX15" fmla="*/ 4044164 w 7802051"/>
              <a:gd name="connsiteY15" fmla="*/ 2527359 h 7751588"/>
              <a:gd name="connsiteX16" fmla="*/ 4044164 w 7802051"/>
              <a:gd name="connsiteY16" fmla="*/ 4874334 h 7751588"/>
              <a:gd name="connsiteX17" fmla="*/ 4077374 w 7802051"/>
              <a:gd name="connsiteY17" fmla="*/ 4877682 h 7751588"/>
              <a:gd name="connsiteX18" fmla="*/ 4204647 w 7802051"/>
              <a:gd name="connsiteY18" fmla="*/ 4917190 h 7751588"/>
              <a:gd name="connsiteX19" fmla="*/ 3940727 w 7802051"/>
              <a:gd name="connsiteY19" fmla="*/ 6219967 h 7751588"/>
              <a:gd name="connsiteX20" fmla="*/ 3262698 w 7802051"/>
              <a:gd name="connsiteY20" fmla="*/ 5541937 h 7751588"/>
              <a:gd name="connsiteX21" fmla="*/ 3378494 w 7802051"/>
              <a:gd name="connsiteY21" fmla="*/ 5162844 h 7751588"/>
              <a:gd name="connsiteX22" fmla="*/ 3384198 w 7802051"/>
              <a:gd name="connsiteY22" fmla="*/ 5155931 h 7751588"/>
              <a:gd name="connsiteX23" fmla="*/ 2119419 w 7802051"/>
              <a:gd name="connsiteY23" fmla="*/ 3948859 h 7751588"/>
              <a:gd name="connsiteX24" fmla="*/ 2036672 w 7802051"/>
              <a:gd name="connsiteY24" fmla="*/ 3993772 h 7751588"/>
              <a:gd name="connsiteX25" fmla="*/ 1793305 w 7802051"/>
              <a:gd name="connsiteY25" fmla="*/ 4042906 h 7751588"/>
              <a:gd name="connsiteX26" fmla="*/ 1168076 w 7802051"/>
              <a:gd name="connsiteY26" fmla="*/ 3417678 h 7751588"/>
              <a:gd name="connsiteX27" fmla="*/ 1793304 w 7802051"/>
              <a:gd name="connsiteY27" fmla="*/ 2792451 h 7751588"/>
              <a:gd name="connsiteX28" fmla="*/ 2235408 w 7802051"/>
              <a:gd name="connsiteY28" fmla="*/ 2975575 h 7751588"/>
              <a:gd name="connsiteX29" fmla="*/ 2241113 w 7802051"/>
              <a:gd name="connsiteY29" fmla="*/ 2982489 h 7751588"/>
              <a:gd name="connsiteX30" fmla="*/ 3433657 w 7802051"/>
              <a:gd name="connsiteY30" fmla="*/ 2275919 h 7751588"/>
              <a:gd name="connsiteX31" fmla="*/ 3422279 w 7802051"/>
              <a:gd name="connsiteY31" fmla="*/ 2262129 h 7751588"/>
              <a:gd name="connsiteX32" fmla="*/ 3315500 w 7802051"/>
              <a:gd name="connsiteY32" fmla="*/ 1912558 h 7751588"/>
              <a:gd name="connsiteX33" fmla="*/ 3940728 w 7802051"/>
              <a:gd name="connsiteY33" fmla="*/ 1287330 h 7751588"/>
              <a:gd name="connsiteX34" fmla="*/ 4565956 w 7802051"/>
              <a:gd name="connsiteY34" fmla="*/ 1912558 h 7751588"/>
              <a:gd name="connsiteX35" fmla="*/ 4459177 w 7802051"/>
              <a:gd name="connsiteY35" fmla="*/ 2262129 h 7751588"/>
              <a:gd name="connsiteX36" fmla="*/ 4442548 w 7802051"/>
              <a:gd name="connsiteY36" fmla="*/ 2282283 h 7751588"/>
              <a:gd name="connsiteX37" fmla="*/ 5549310 w 7802051"/>
              <a:gd name="connsiteY37" fmla="*/ 3001346 h 7751588"/>
              <a:gd name="connsiteX38" fmla="*/ 5566644 w 7802051"/>
              <a:gd name="connsiteY38" fmla="*/ 2980338 h 7751588"/>
              <a:gd name="connsiteX39" fmla="*/ 6008747 w 7802051"/>
              <a:gd name="connsiteY39" fmla="*/ 2797213 h 7751588"/>
              <a:gd name="connsiteX40" fmla="*/ 6633974 w 7802051"/>
              <a:gd name="connsiteY40" fmla="*/ 3422441 h 7751588"/>
              <a:gd name="connsiteX41" fmla="*/ 6008747 w 7802051"/>
              <a:gd name="connsiteY41" fmla="*/ 4047670 h 7751588"/>
              <a:gd name="connsiteX42" fmla="*/ 5659175 w 7802051"/>
              <a:gd name="connsiteY42" fmla="*/ 3940890 h 7751588"/>
              <a:gd name="connsiteX43" fmla="*/ 5615689 w 7802051"/>
              <a:gd name="connsiteY43" fmla="*/ 3905011 h 7751588"/>
              <a:gd name="connsiteX44" fmla="*/ 4536367 w 7802051"/>
              <a:gd name="connsiteY44" fmla="*/ 5224392 h 7751588"/>
              <a:gd name="connsiteX45" fmla="*/ 4565475 w 7802051"/>
              <a:gd name="connsiteY45" fmla="*/ 5278017 h 7751588"/>
              <a:gd name="connsiteX46" fmla="*/ 4618758 w 7802051"/>
              <a:gd name="connsiteY46" fmla="*/ 5541937 h 7751588"/>
              <a:gd name="connsiteX47" fmla="*/ 3940727 w 7802051"/>
              <a:gd name="connsiteY47" fmla="*/ 6219967 h 7751588"/>
              <a:gd name="connsiteX48" fmla="*/ 3898615 w 7802051"/>
              <a:gd name="connsiteY48" fmla="*/ 7751588 h 7751588"/>
              <a:gd name="connsiteX49" fmla="*/ 7797230 w 7802051"/>
              <a:gd name="connsiteY49" fmla="*/ 3181174 h 7751588"/>
              <a:gd name="connsiteX50" fmla="*/ 7802051 w 7802051"/>
              <a:gd name="connsiteY50" fmla="*/ 3181174 h 7751588"/>
              <a:gd name="connsiteX51" fmla="*/ 3903436 w 7802051"/>
              <a:gd name="connsiteY51" fmla="*/ 0 h 7751588"/>
              <a:gd name="connsiteX52" fmla="*/ 4821 w 7802051"/>
              <a:gd name="connsiteY52" fmla="*/ 3181174 h 7751588"/>
              <a:gd name="connsiteX53" fmla="*/ 0 w 7802051"/>
              <a:gd name="connsiteY53" fmla="*/ 3181174 h 7751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7802051" h="7751588">
                <a:moveTo>
                  <a:pt x="3669750" y="4921020"/>
                </a:moveTo>
                <a:lnTo>
                  <a:pt x="3676808" y="4917189"/>
                </a:lnTo>
                <a:lnTo>
                  <a:pt x="3726054" y="4901903"/>
                </a:lnTo>
                <a:lnTo>
                  <a:pt x="3726054" y="2529358"/>
                </a:lnTo>
                <a:lnTo>
                  <a:pt x="2407723" y="3310455"/>
                </a:lnTo>
                <a:lnTo>
                  <a:pt x="2418532" y="3417678"/>
                </a:lnTo>
                <a:cubicBezTo>
                  <a:pt x="2418532" y="3504005"/>
                  <a:pt x="2401037" y="3586244"/>
                  <a:pt x="2369399" y="3661045"/>
                </a:cubicBezTo>
                <a:lnTo>
                  <a:pt x="2362622" y="3673532"/>
                </a:lnTo>
                <a:close/>
                <a:moveTo>
                  <a:pt x="4279965" y="4958071"/>
                </a:moveTo>
                <a:lnTo>
                  <a:pt x="5406368" y="3581135"/>
                </a:lnTo>
                <a:lnTo>
                  <a:pt x="5396221" y="3548447"/>
                </a:lnTo>
                <a:cubicBezTo>
                  <a:pt x="5387893" y="3507746"/>
                  <a:pt x="5383519" y="3465605"/>
                  <a:pt x="5383519" y="3422441"/>
                </a:cubicBezTo>
                <a:lnTo>
                  <a:pt x="5392133" y="3336986"/>
                </a:lnTo>
                <a:lnTo>
                  <a:pt x="4117986" y="2509174"/>
                </a:lnTo>
                <a:lnTo>
                  <a:pt x="4066733" y="2525083"/>
                </a:lnTo>
                <a:lnTo>
                  <a:pt x="4044164" y="2527359"/>
                </a:lnTo>
                <a:lnTo>
                  <a:pt x="4044164" y="4874334"/>
                </a:lnTo>
                <a:lnTo>
                  <a:pt x="4077374" y="4877682"/>
                </a:lnTo>
                <a:cubicBezTo>
                  <a:pt x="4121512" y="4886714"/>
                  <a:pt x="4164089" y="4900035"/>
                  <a:pt x="4204647" y="4917190"/>
                </a:cubicBezTo>
                <a:close/>
                <a:moveTo>
                  <a:pt x="3940727" y="6219967"/>
                </a:moveTo>
                <a:cubicBezTo>
                  <a:pt x="3566261" y="6219967"/>
                  <a:pt x="3262698" y="5916403"/>
                  <a:pt x="3262698" y="5541937"/>
                </a:cubicBezTo>
                <a:cubicBezTo>
                  <a:pt x="3262698" y="5401512"/>
                  <a:pt x="3305387" y="5271058"/>
                  <a:pt x="3378494" y="5162844"/>
                </a:cubicBezTo>
                <a:lnTo>
                  <a:pt x="3384198" y="5155931"/>
                </a:lnTo>
                <a:lnTo>
                  <a:pt x="2119419" y="3948859"/>
                </a:lnTo>
                <a:lnTo>
                  <a:pt x="2036672" y="3993772"/>
                </a:lnTo>
                <a:cubicBezTo>
                  <a:pt x="1961870" y="4025410"/>
                  <a:pt x="1879630" y="4042906"/>
                  <a:pt x="1793305" y="4042906"/>
                </a:cubicBezTo>
                <a:cubicBezTo>
                  <a:pt x="1448001" y="4042906"/>
                  <a:pt x="1168077" y="3762982"/>
                  <a:pt x="1168076" y="3417678"/>
                </a:cubicBezTo>
                <a:cubicBezTo>
                  <a:pt x="1168077" y="3072374"/>
                  <a:pt x="1448000" y="2792450"/>
                  <a:pt x="1793304" y="2792451"/>
                </a:cubicBezTo>
                <a:cubicBezTo>
                  <a:pt x="1965957" y="2792450"/>
                  <a:pt x="2122264" y="2862431"/>
                  <a:pt x="2235408" y="2975575"/>
                </a:cubicBezTo>
                <a:lnTo>
                  <a:pt x="2241113" y="2982489"/>
                </a:lnTo>
                <a:lnTo>
                  <a:pt x="3433657" y="2275919"/>
                </a:lnTo>
                <a:lnTo>
                  <a:pt x="3422279" y="2262129"/>
                </a:lnTo>
                <a:cubicBezTo>
                  <a:pt x="3354864" y="2162342"/>
                  <a:pt x="3315500" y="2042047"/>
                  <a:pt x="3315500" y="1912558"/>
                </a:cubicBezTo>
                <a:cubicBezTo>
                  <a:pt x="3315500" y="1567254"/>
                  <a:pt x="3595424" y="1287330"/>
                  <a:pt x="3940728" y="1287330"/>
                </a:cubicBezTo>
                <a:cubicBezTo>
                  <a:pt x="4286032" y="1287330"/>
                  <a:pt x="4565956" y="1567254"/>
                  <a:pt x="4565956" y="1912558"/>
                </a:cubicBezTo>
                <a:cubicBezTo>
                  <a:pt x="4565956" y="2042047"/>
                  <a:pt x="4526592" y="2162342"/>
                  <a:pt x="4459177" y="2262129"/>
                </a:cubicBezTo>
                <a:lnTo>
                  <a:pt x="4442548" y="2282283"/>
                </a:lnTo>
                <a:lnTo>
                  <a:pt x="5549310" y="3001346"/>
                </a:lnTo>
                <a:lnTo>
                  <a:pt x="5566644" y="2980338"/>
                </a:lnTo>
                <a:cubicBezTo>
                  <a:pt x="5679788" y="2867194"/>
                  <a:pt x="5836095" y="2797213"/>
                  <a:pt x="6008747" y="2797213"/>
                </a:cubicBezTo>
                <a:cubicBezTo>
                  <a:pt x="6354050" y="2797213"/>
                  <a:pt x="6633975" y="3077137"/>
                  <a:pt x="6633974" y="3422441"/>
                </a:cubicBezTo>
                <a:cubicBezTo>
                  <a:pt x="6633975" y="3767745"/>
                  <a:pt x="6354050" y="4047669"/>
                  <a:pt x="6008747" y="4047670"/>
                </a:cubicBezTo>
                <a:cubicBezTo>
                  <a:pt x="5879257" y="4047669"/>
                  <a:pt x="5758963" y="4008305"/>
                  <a:pt x="5659175" y="3940890"/>
                </a:cubicBezTo>
                <a:lnTo>
                  <a:pt x="5615689" y="3905011"/>
                </a:lnTo>
                <a:lnTo>
                  <a:pt x="4536367" y="5224392"/>
                </a:lnTo>
                <a:lnTo>
                  <a:pt x="4565475" y="5278017"/>
                </a:lnTo>
                <a:cubicBezTo>
                  <a:pt x="4599785" y="5359135"/>
                  <a:pt x="4618758" y="5448320"/>
                  <a:pt x="4618758" y="5541937"/>
                </a:cubicBezTo>
                <a:cubicBezTo>
                  <a:pt x="4618758" y="5916403"/>
                  <a:pt x="4315194" y="6219967"/>
                  <a:pt x="3940727" y="6219967"/>
                </a:cubicBezTo>
                <a:close/>
                <a:moveTo>
                  <a:pt x="3898615" y="7751588"/>
                </a:moveTo>
                <a:lnTo>
                  <a:pt x="7797230" y="3181174"/>
                </a:lnTo>
                <a:lnTo>
                  <a:pt x="7802051" y="3181174"/>
                </a:lnTo>
                <a:lnTo>
                  <a:pt x="3903436" y="0"/>
                </a:lnTo>
                <a:lnTo>
                  <a:pt x="4821" y="3181174"/>
                </a:lnTo>
                <a:lnTo>
                  <a:pt x="0" y="3181174"/>
                </a:lnTo>
                <a:close/>
              </a:path>
            </a:pathLst>
          </a:custGeom>
          <a:solidFill>
            <a:schemeClr val="accent1">
              <a:alpha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13" name="Group 12">
            <a:extLst>
              <a:ext uri="{FF2B5EF4-FFF2-40B4-BE49-F238E27FC236}">
                <a16:creationId xmlns:a16="http://schemas.microsoft.com/office/drawing/2014/main" id="{0733F408-B9C0-4F7F-AB50-ED42FC911EB7}"/>
              </a:ext>
            </a:extLst>
          </p:cNvPr>
          <p:cNvGrpSpPr/>
          <p:nvPr/>
        </p:nvGrpSpPr>
        <p:grpSpPr>
          <a:xfrm>
            <a:off x="433031" y="3182969"/>
            <a:ext cx="2874963" cy="1657513"/>
            <a:chOff x="7858609" y="3788070"/>
            <a:chExt cx="2106197" cy="1214293"/>
          </a:xfrm>
        </p:grpSpPr>
        <p:sp>
          <p:nvSpPr>
            <p:cNvPr id="16" name="Rectangle 15">
              <a:extLst>
                <a:ext uri="{FF2B5EF4-FFF2-40B4-BE49-F238E27FC236}">
                  <a16:creationId xmlns:a16="http://schemas.microsoft.com/office/drawing/2014/main" id="{CEFAE99E-EC65-4B36-91BD-78817BD86375}"/>
                </a:ext>
              </a:extLst>
            </p:cNvPr>
            <p:cNvSpPr/>
            <p:nvPr/>
          </p:nvSpPr>
          <p:spPr bwMode="auto">
            <a:xfrm>
              <a:off x="9516594" y="3788070"/>
              <a:ext cx="448212" cy="448212"/>
            </a:xfrm>
            <a:prstGeom prst="rect">
              <a:avLst/>
            </a:prstGeom>
            <a:solidFill>
              <a:srgbClr val="FFFFFF"/>
            </a:solidFill>
            <a:ln w="10795" cap="flat" cmpd="sng" algn="ctr">
              <a:noFill/>
              <a:prstDash val="solid"/>
              <a:headEnd type="none" w="med" len="med"/>
              <a:tailEnd type="none" w="med" len="med"/>
            </a:ln>
            <a:effectLst/>
          </p:spPr>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kern="0">
                <a:gradFill>
                  <a:gsLst>
                    <a:gs pos="0">
                      <a:srgbClr val="FFFFFF"/>
                    </a:gs>
                    <a:gs pos="100000">
                      <a:srgbClr val="FFFFFF"/>
                    </a:gs>
                  </a:gsLst>
                  <a:lin ang="5400000" scaled="0"/>
                </a:gradFill>
                <a:latin typeface="Segoe UI Semilight"/>
              </a:endParaRPr>
            </a:p>
          </p:txBody>
        </p:sp>
        <p:grpSp>
          <p:nvGrpSpPr>
            <p:cNvPr id="17" name="Group 16">
              <a:extLst>
                <a:ext uri="{FF2B5EF4-FFF2-40B4-BE49-F238E27FC236}">
                  <a16:creationId xmlns:a16="http://schemas.microsoft.com/office/drawing/2014/main" id="{FFAF24BB-ED3C-40F2-BC44-96F87BBB0DD5}"/>
                </a:ext>
              </a:extLst>
            </p:cNvPr>
            <p:cNvGrpSpPr/>
            <p:nvPr/>
          </p:nvGrpSpPr>
          <p:grpSpPr>
            <a:xfrm>
              <a:off x="8460613" y="3788070"/>
              <a:ext cx="453954" cy="936352"/>
              <a:chOff x="1211651" y="1487089"/>
              <a:chExt cx="453954" cy="936352"/>
            </a:xfrm>
          </p:grpSpPr>
          <p:pic>
            <p:nvPicPr>
              <p:cNvPr id="33" name="Picture 32" descr="A close up of a sign&#10;&#10;Description generated with high confidence">
                <a:extLst>
                  <a:ext uri="{FF2B5EF4-FFF2-40B4-BE49-F238E27FC236}">
                    <a16:creationId xmlns:a16="http://schemas.microsoft.com/office/drawing/2014/main" id="{89539B5B-1753-41CD-86AB-7389464E6585}"/>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217393" y="1487089"/>
                <a:ext cx="448212" cy="448212"/>
              </a:xfrm>
              <a:prstGeom prst="rect">
                <a:avLst/>
              </a:prstGeom>
            </p:spPr>
          </p:pic>
          <p:pic>
            <p:nvPicPr>
              <p:cNvPr id="34" name="Picture 54" descr="https://az495088.vo.msecnd.net/app-logo/amazonuk_215.png">
                <a:extLst>
                  <a:ext uri="{FF2B5EF4-FFF2-40B4-BE49-F238E27FC236}">
                    <a16:creationId xmlns:a16="http://schemas.microsoft.com/office/drawing/2014/main" id="{388DCACE-77E9-4B98-AEC5-D2D7AD1AA328}"/>
                  </a:ext>
                </a:extLst>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brightnessContrast bright="20000"/>
                        </a14:imgEffect>
                      </a14:imgLayer>
                    </a14:imgProps>
                  </a:ext>
                  <a:ext uri="{28A0092B-C50C-407E-A947-70E740481C1C}">
                    <a14:useLocalDpi xmlns:a14="http://schemas.microsoft.com/office/drawing/2010/main"/>
                  </a:ext>
                </a:extLst>
              </a:blip>
              <a:srcRect/>
              <a:stretch>
                <a:fillRect/>
              </a:stretch>
            </p:blipFill>
            <p:spPr bwMode="auto">
              <a:xfrm>
                <a:off x="1211651" y="1975229"/>
                <a:ext cx="448212" cy="448212"/>
              </a:xfrm>
              <a:prstGeom prst="rect">
                <a:avLst/>
              </a:prstGeom>
              <a:noFill/>
              <a:ln w="3175">
                <a:noFill/>
              </a:ln>
              <a:extLst>
                <a:ext uri="{909E8E84-426E-40DD-AFC4-6F175D3DCCD1}">
                  <a14:hiddenFill xmlns:a14="http://schemas.microsoft.com/office/drawing/2010/main">
                    <a:solidFill>
                      <a:srgbClr val="FFFFFF"/>
                    </a:solidFill>
                  </a14:hiddenFill>
                </a:ext>
              </a:extLst>
            </p:spPr>
          </p:pic>
        </p:grpSp>
        <p:grpSp>
          <p:nvGrpSpPr>
            <p:cNvPr id="18" name="Group 17">
              <a:extLst>
                <a:ext uri="{FF2B5EF4-FFF2-40B4-BE49-F238E27FC236}">
                  <a16:creationId xmlns:a16="http://schemas.microsoft.com/office/drawing/2014/main" id="{8718E00A-6B8D-43F6-AEC0-3C2AD57A1FE3}"/>
                </a:ext>
              </a:extLst>
            </p:cNvPr>
            <p:cNvGrpSpPr/>
            <p:nvPr/>
          </p:nvGrpSpPr>
          <p:grpSpPr>
            <a:xfrm>
              <a:off x="7858609" y="3788070"/>
              <a:ext cx="2106197" cy="1214293"/>
              <a:chOff x="7858609" y="3788070"/>
              <a:chExt cx="2106197" cy="1214293"/>
            </a:xfrm>
          </p:grpSpPr>
          <p:grpSp>
            <p:nvGrpSpPr>
              <p:cNvPr id="19" name="Group 18">
                <a:extLst>
                  <a:ext uri="{FF2B5EF4-FFF2-40B4-BE49-F238E27FC236}">
                    <a16:creationId xmlns:a16="http://schemas.microsoft.com/office/drawing/2014/main" id="{D4BDA4A4-B6B3-4862-A4C3-C1DF66B0EADD}"/>
                  </a:ext>
                </a:extLst>
              </p:cNvPr>
              <p:cNvGrpSpPr/>
              <p:nvPr/>
            </p:nvGrpSpPr>
            <p:grpSpPr>
              <a:xfrm>
                <a:off x="9516594" y="3788070"/>
                <a:ext cx="448212" cy="936352"/>
                <a:chOff x="2267632" y="1487089"/>
                <a:chExt cx="448212" cy="936352"/>
              </a:xfrm>
            </p:grpSpPr>
            <p:grpSp>
              <p:nvGrpSpPr>
                <p:cNvPr id="29" name="Group 28">
                  <a:extLst>
                    <a:ext uri="{FF2B5EF4-FFF2-40B4-BE49-F238E27FC236}">
                      <a16:creationId xmlns:a16="http://schemas.microsoft.com/office/drawing/2014/main" id="{70374CB0-1686-4C9F-8C2E-2F3FDC21EAD0}"/>
                    </a:ext>
                  </a:extLst>
                </p:cNvPr>
                <p:cNvGrpSpPr/>
                <p:nvPr/>
              </p:nvGrpSpPr>
              <p:grpSpPr>
                <a:xfrm>
                  <a:off x="2267632" y="1975229"/>
                  <a:ext cx="448212" cy="448212"/>
                  <a:chOff x="2701231" y="2673849"/>
                  <a:chExt cx="457200" cy="457200"/>
                </a:xfrm>
              </p:grpSpPr>
              <p:sp>
                <p:nvSpPr>
                  <p:cNvPr id="31" name="Rectangle 30">
                    <a:extLst>
                      <a:ext uri="{FF2B5EF4-FFF2-40B4-BE49-F238E27FC236}">
                        <a16:creationId xmlns:a16="http://schemas.microsoft.com/office/drawing/2014/main" id="{69A7498C-D3ED-4862-B13B-FD5FD79ACE5D}"/>
                      </a:ext>
                    </a:extLst>
                  </p:cNvPr>
                  <p:cNvSpPr/>
                  <p:nvPr/>
                </p:nvSpPr>
                <p:spPr bwMode="auto">
                  <a:xfrm>
                    <a:off x="2701231" y="2673849"/>
                    <a:ext cx="457200" cy="457200"/>
                  </a:xfrm>
                  <a:prstGeom prst="rect">
                    <a:avLst/>
                  </a:prstGeom>
                  <a:solidFill>
                    <a:srgbClr val="FFFFFF"/>
                  </a:solidFill>
                  <a:ln w="10795" cap="flat" cmpd="sng" algn="ctr">
                    <a:noFill/>
                    <a:prstDash val="solid"/>
                    <a:headEnd type="none" w="med" len="med"/>
                    <a:tailEnd type="none" w="med" len="med"/>
                  </a:ln>
                  <a:effectLst/>
                </p:spPr>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kern="0">
                      <a:gradFill>
                        <a:gsLst>
                          <a:gs pos="0">
                            <a:srgbClr val="FFFFFF"/>
                          </a:gs>
                          <a:gs pos="100000">
                            <a:srgbClr val="FFFFFF"/>
                          </a:gs>
                        </a:gsLst>
                        <a:lin ang="5400000" scaled="0"/>
                      </a:gradFill>
                      <a:latin typeface="Segoe UI Semilight"/>
                    </a:endParaRPr>
                  </a:p>
                </p:txBody>
              </p:sp>
              <p:pic>
                <p:nvPicPr>
                  <p:cNvPr id="32" name="Picture 4">
                    <a:extLst>
                      <a:ext uri="{FF2B5EF4-FFF2-40B4-BE49-F238E27FC236}">
                        <a16:creationId xmlns:a16="http://schemas.microsoft.com/office/drawing/2014/main" id="{72DAC5C9-DA31-4A7A-932C-CF4D2A41D371}"/>
                      </a:ext>
                    </a:extLst>
                  </p:cNvPr>
                  <p:cNvPicPr>
                    <a:picLocks noChangeAspect="1" noChangeArrowheads="1"/>
                  </p:cNvPicPr>
                  <p:nvPr/>
                </p:nvPicPr>
                <p:blipFill rotWithShape="1">
                  <a:blip r:embed="rId6" cstate="print">
                    <a:extLst>
                      <a:ext uri="{28A0092B-C50C-407E-A947-70E740481C1C}">
                        <a14:useLocalDpi xmlns:a14="http://schemas.microsoft.com/office/drawing/2010/main"/>
                      </a:ext>
                    </a:extLst>
                  </a:blip>
                  <a:srcRect/>
                  <a:stretch/>
                </p:blipFill>
                <p:spPr bwMode="auto">
                  <a:xfrm>
                    <a:off x="2714625" y="2707480"/>
                    <a:ext cx="434578" cy="385183"/>
                  </a:xfrm>
                  <a:prstGeom prst="roundRect">
                    <a:avLst>
                      <a:gd name="adj" fmla="val 19647"/>
                    </a:avLst>
                  </a:prstGeom>
                  <a:noFill/>
                  <a:extLst>
                    <a:ext uri="{909E8E84-426E-40DD-AFC4-6F175D3DCCD1}">
                      <a14:hiddenFill xmlns:a14="http://schemas.microsoft.com/office/drawing/2010/main">
                        <a:solidFill>
                          <a:srgbClr val="FFFFFF"/>
                        </a:solidFill>
                      </a14:hiddenFill>
                    </a:ext>
                  </a:extLst>
                </p:spPr>
              </p:pic>
            </p:grpSp>
            <p:pic>
              <p:nvPicPr>
                <p:cNvPr id="30" name="Picture 29">
                  <a:extLst>
                    <a:ext uri="{FF2B5EF4-FFF2-40B4-BE49-F238E27FC236}">
                      <a16:creationId xmlns:a16="http://schemas.microsoft.com/office/drawing/2014/main" id="{FB774711-D011-48DF-B699-6AF2CE09F80F}"/>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2267632" y="1487089"/>
                  <a:ext cx="448212" cy="448212"/>
                </a:xfrm>
                <a:prstGeom prst="rect">
                  <a:avLst/>
                </a:prstGeom>
              </p:spPr>
            </p:pic>
          </p:grpSp>
          <p:grpSp>
            <p:nvGrpSpPr>
              <p:cNvPr id="20" name="Group 19">
                <a:extLst>
                  <a:ext uri="{FF2B5EF4-FFF2-40B4-BE49-F238E27FC236}">
                    <a16:creationId xmlns:a16="http://schemas.microsoft.com/office/drawing/2014/main" id="{9DFD5FA1-9AAC-4ABB-9FF9-E4105D2AF886}"/>
                  </a:ext>
                </a:extLst>
              </p:cNvPr>
              <p:cNvGrpSpPr/>
              <p:nvPr/>
            </p:nvGrpSpPr>
            <p:grpSpPr>
              <a:xfrm>
                <a:off x="8987904" y="3788070"/>
                <a:ext cx="458591" cy="936352"/>
                <a:chOff x="1738942" y="1487089"/>
                <a:chExt cx="458591" cy="936352"/>
              </a:xfrm>
              <a:solidFill>
                <a:srgbClr val="E6E6E6"/>
              </a:solidFill>
            </p:grpSpPr>
            <p:pic>
              <p:nvPicPr>
                <p:cNvPr id="27" name="Picture 26">
                  <a:extLst>
                    <a:ext uri="{FF2B5EF4-FFF2-40B4-BE49-F238E27FC236}">
                      <a16:creationId xmlns:a16="http://schemas.microsoft.com/office/drawing/2014/main" id="{452605A2-B642-4521-AA2D-6C6D65655ED2}"/>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1749321" y="1487089"/>
                  <a:ext cx="448212" cy="448212"/>
                </a:xfrm>
                <a:prstGeom prst="rect">
                  <a:avLst/>
                </a:prstGeom>
                <a:grpFill/>
              </p:spPr>
            </p:pic>
            <p:pic>
              <p:nvPicPr>
                <p:cNvPr id="28" name="Picture 56" descr="https://az495088.vo.msecnd.net/app-logo/linkedin_215.png">
                  <a:extLst>
                    <a:ext uri="{FF2B5EF4-FFF2-40B4-BE49-F238E27FC236}">
                      <a16:creationId xmlns:a16="http://schemas.microsoft.com/office/drawing/2014/main" id="{E5CC3721-54FE-4D62-B315-74AB9531E981}"/>
                    </a:ext>
                  </a:extLst>
                </p:cNvPr>
                <p:cNvPicPr>
                  <a:picLocks noChangeAspect="1" noChangeArrowheads="1"/>
                </p:cNvPicPr>
                <p:nvPr/>
              </p:nvPicPr>
              <p:blipFill>
                <a:blip r:embed="rId9" cstate="print">
                  <a:extLst>
                    <a:ext uri="{28A0092B-C50C-407E-A947-70E740481C1C}">
                      <a14:useLocalDpi xmlns:a14="http://schemas.microsoft.com/office/drawing/2010/main"/>
                    </a:ext>
                  </a:extLst>
                </a:blip>
                <a:srcRect/>
                <a:stretch>
                  <a:fillRect/>
                </a:stretch>
              </p:blipFill>
              <p:spPr bwMode="auto">
                <a:xfrm>
                  <a:off x="1738942" y="1975229"/>
                  <a:ext cx="448212" cy="448212"/>
                </a:xfrm>
                <a:prstGeom prst="rect">
                  <a:avLst/>
                </a:prstGeom>
                <a:grpFill/>
              </p:spPr>
            </p:pic>
          </p:grpSp>
          <p:grpSp>
            <p:nvGrpSpPr>
              <p:cNvPr id="21" name="Group 20">
                <a:extLst>
                  <a:ext uri="{FF2B5EF4-FFF2-40B4-BE49-F238E27FC236}">
                    <a16:creationId xmlns:a16="http://schemas.microsoft.com/office/drawing/2014/main" id="{7D29DA46-A1B2-4781-832F-36ECB78E6CAE}"/>
                  </a:ext>
                </a:extLst>
              </p:cNvPr>
              <p:cNvGrpSpPr/>
              <p:nvPr/>
            </p:nvGrpSpPr>
            <p:grpSpPr>
              <a:xfrm>
                <a:off x="7858609" y="3788070"/>
                <a:ext cx="2097149" cy="1214293"/>
                <a:chOff x="609647" y="1487089"/>
                <a:chExt cx="2097149" cy="1214293"/>
              </a:xfrm>
            </p:grpSpPr>
            <p:pic>
              <p:nvPicPr>
                <p:cNvPr id="22" name="Picture 21" descr="A close up of a fish&#10;&#10;Description generated with high confidence">
                  <a:extLst>
                    <a:ext uri="{FF2B5EF4-FFF2-40B4-BE49-F238E27FC236}">
                      <a16:creationId xmlns:a16="http://schemas.microsoft.com/office/drawing/2014/main" id="{9AE8084F-829D-41DA-A947-BD54CA074655}"/>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700708" y="1487089"/>
                  <a:ext cx="448212" cy="448212"/>
                </a:xfrm>
                <a:prstGeom prst="rect">
                  <a:avLst/>
                </a:prstGeom>
              </p:spPr>
            </p:pic>
            <p:grpSp>
              <p:nvGrpSpPr>
                <p:cNvPr id="23" name="Group 22">
                  <a:extLst>
                    <a:ext uri="{FF2B5EF4-FFF2-40B4-BE49-F238E27FC236}">
                      <a16:creationId xmlns:a16="http://schemas.microsoft.com/office/drawing/2014/main" id="{E8C1EA09-1D84-4E2A-A832-C9F899F6C6A5}"/>
                    </a:ext>
                  </a:extLst>
                </p:cNvPr>
                <p:cNvGrpSpPr/>
                <p:nvPr/>
              </p:nvGrpSpPr>
              <p:grpSpPr>
                <a:xfrm>
                  <a:off x="696045" y="1975229"/>
                  <a:ext cx="448212" cy="448212"/>
                  <a:chOff x="569427" y="3896425"/>
                  <a:chExt cx="457200" cy="457200"/>
                </a:xfrm>
              </p:grpSpPr>
              <p:sp>
                <p:nvSpPr>
                  <p:cNvPr id="25" name="Rectangle 24">
                    <a:extLst>
                      <a:ext uri="{FF2B5EF4-FFF2-40B4-BE49-F238E27FC236}">
                        <a16:creationId xmlns:a16="http://schemas.microsoft.com/office/drawing/2014/main" id="{62CF1E48-9C75-426A-8DCC-E6507FD7FE02}"/>
                      </a:ext>
                    </a:extLst>
                  </p:cNvPr>
                  <p:cNvSpPr/>
                  <p:nvPr/>
                </p:nvSpPr>
                <p:spPr bwMode="auto">
                  <a:xfrm>
                    <a:off x="569427" y="3896425"/>
                    <a:ext cx="457200" cy="457200"/>
                  </a:xfrm>
                  <a:prstGeom prst="rect">
                    <a:avLst/>
                  </a:prstGeom>
                  <a:solidFill>
                    <a:srgbClr val="FFFFFF"/>
                  </a:solidFill>
                  <a:ln w="10795" cap="flat" cmpd="sng" algn="ctr">
                    <a:noFill/>
                    <a:prstDash val="solid"/>
                    <a:headEnd type="none" w="med" len="med"/>
                    <a:tailEnd type="none" w="med" len="med"/>
                  </a:ln>
                  <a:effectLst/>
                </p:spPr>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kern="0">
                      <a:gradFill>
                        <a:gsLst>
                          <a:gs pos="0">
                            <a:srgbClr val="FFFFFF"/>
                          </a:gs>
                          <a:gs pos="100000">
                            <a:srgbClr val="FFFFFF"/>
                          </a:gs>
                        </a:gsLst>
                        <a:lin ang="5400000" scaled="0"/>
                      </a:gradFill>
                      <a:latin typeface="Segoe UI Semilight"/>
                    </a:endParaRPr>
                  </a:p>
                </p:txBody>
              </p:sp>
              <p:pic>
                <p:nvPicPr>
                  <p:cNvPr id="26" name="Picture 25">
                    <a:extLst>
                      <a:ext uri="{FF2B5EF4-FFF2-40B4-BE49-F238E27FC236}">
                        <a16:creationId xmlns:a16="http://schemas.microsoft.com/office/drawing/2014/main" id="{CDE4C0AF-5DF8-4EA5-8C33-8A92E6E3CD2D}"/>
                      </a:ext>
                    </a:extLst>
                  </p:cNvPr>
                  <p:cNvPicPr>
                    <a:picLocks noChangeAspect="1"/>
                  </p:cNvPicPr>
                  <p:nvPr/>
                </p:nvPicPr>
                <p:blipFill rotWithShape="1">
                  <a:blip r:embed="rId11" cstate="print">
                    <a:extLst>
                      <a:ext uri="{28A0092B-C50C-407E-A947-70E740481C1C}">
                        <a14:useLocalDpi xmlns:a14="http://schemas.microsoft.com/office/drawing/2010/main"/>
                      </a:ext>
                    </a:extLst>
                  </a:blip>
                  <a:srcRect/>
                  <a:stretch/>
                </p:blipFill>
                <p:spPr>
                  <a:xfrm>
                    <a:off x="569427" y="3896425"/>
                    <a:ext cx="457200" cy="457200"/>
                  </a:xfrm>
                  <a:prstGeom prst="rect">
                    <a:avLst/>
                  </a:prstGeom>
                </p:spPr>
              </p:pic>
            </p:grpSp>
            <p:sp>
              <p:nvSpPr>
                <p:cNvPr id="24" name="Rectangle 23">
                  <a:extLst>
                    <a:ext uri="{FF2B5EF4-FFF2-40B4-BE49-F238E27FC236}">
                      <a16:creationId xmlns:a16="http://schemas.microsoft.com/office/drawing/2014/main" id="{8A21652A-1E3F-4028-A69C-69D6321CCCCF}"/>
                    </a:ext>
                  </a:extLst>
                </p:cNvPr>
                <p:cNvSpPr/>
                <p:nvPr/>
              </p:nvSpPr>
              <p:spPr>
                <a:xfrm>
                  <a:off x="609647" y="2471396"/>
                  <a:ext cx="2097149" cy="229986"/>
                </a:xfrm>
                <a:prstGeom prst="rect">
                  <a:avLst/>
                </a:prstGeom>
              </p:spPr>
              <p:txBody>
                <a:bodyPr wrap="square">
                  <a:spAutoFit/>
                </a:bodyPr>
                <a:lstStyle/>
                <a:p>
                  <a:pPr algn="ctr" defTabSz="896094" fontAlgn="base">
                    <a:lnSpc>
                      <a:spcPct val="90000"/>
                    </a:lnSpc>
                    <a:spcBef>
                      <a:spcPts val="576"/>
                    </a:spcBef>
                    <a:spcAft>
                      <a:spcPct val="0"/>
                    </a:spcAft>
                    <a:defRPr/>
                  </a:pPr>
                  <a:r>
                    <a:rPr lang="en-US" sz="1600" kern="0">
                      <a:solidFill>
                        <a:srgbClr val="353535"/>
                      </a:solidFill>
                      <a:cs typeface="Segoe UI" pitchFamily="34" charset="0"/>
                    </a:rPr>
                    <a:t>Social IDs</a:t>
                  </a:r>
                </a:p>
              </p:txBody>
            </p:sp>
          </p:grpSp>
        </p:grpSp>
      </p:grpSp>
      <p:grpSp>
        <p:nvGrpSpPr>
          <p:cNvPr id="35" name="Group 34">
            <a:extLst>
              <a:ext uri="{FF2B5EF4-FFF2-40B4-BE49-F238E27FC236}">
                <a16:creationId xmlns:a16="http://schemas.microsoft.com/office/drawing/2014/main" id="{32AF864F-062D-4F4F-AF52-608E302D3754}"/>
              </a:ext>
            </a:extLst>
          </p:cNvPr>
          <p:cNvGrpSpPr/>
          <p:nvPr/>
        </p:nvGrpSpPr>
        <p:grpSpPr>
          <a:xfrm>
            <a:off x="8848478" y="3155591"/>
            <a:ext cx="2651176" cy="1676924"/>
            <a:chOff x="7852950" y="5286524"/>
            <a:chExt cx="1973831" cy="1248491"/>
          </a:xfrm>
        </p:grpSpPr>
        <p:grpSp>
          <p:nvGrpSpPr>
            <p:cNvPr id="36" name="Group 35">
              <a:extLst>
                <a:ext uri="{FF2B5EF4-FFF2-40B4-BE49-F238E27FC236}">
                  <a16:creationId xmlns:a16="http://schemas.microsoft.com/office/drawing/2014/main" id="{7913556B-ECD7-489C-A1D2-3936B04133F4}"/>
                </a:ext>
              </a:extLst>
            </p:cNvPr>
            <p:cNvGrpSpPr/>
            <p:nvPr/>
          </p:nvGrpSpPr>
          <p:grpSpPr>
            <a:xfrm>
              <a:off x="7945007" y="5286525"/>
              <a:ext cx="571179" cy="938556"/>
              <a:chOff x="638332" y="4687711"/>
              <a:chExt cx="582632" cy="957376"/>
            </a:xfrm>
          </p:grpSpPr>
          <p:grpSp>
            <p:nvGrpSpPr>
              <p:cNvPr id="56" name="Group 55">
                <a:extLst>
                  <a:ext uri="{FF2B5EF4-FFF2-40B4-BE49-F238E27FC236}">
                    <a16:creationId xmlns:a16="http://schemas.microsoft.com/office/drawing/2014/main" id="{57E00E84-B71F-4747-ADAF-517353EB8EC1}"/>
                  </a:ext>
                </a:extLst>
              </p:cNvPr>
              <p:cNvGrpSpPr/>
              <p:nvPr/>
            </p:nvGrpSpPr>
            <p:grpSpPr>
              <a:xfrm>
                <a:off x="638332" y="4687711"/>
                <a:ext cx="582632" cy="957376"/>
                <a:chOff x="2397241" y="4380340"/>
                <a:chExt cx="677654" cy="1113516"/>
              </a:xfrm>
            </p:grpSpPr>
            <p:sp>
              <p:nvSpPr>
                <p:cNvPr id="58" name="Freeform: Shape 57">
                  <a:extLst>
                    <a:ext uri="{FF2B5EF4-FFF2-40B4-BE49-F238E27FC236}">
                      <a16:creationId xmlns:a16="http://schemas.microsoft.com/office/drawing/2014/main" id="{4F28F881-F48C-46AE-8CBB-FDAA63839AC2}"/>
                    </a:ext>
                  </a:extLst>
                </p:cNvPr>
                <p:cNvSpPr>
                  <a:spLocks noChangeAspect="1"/>
                </p:cNvSpPr>
                <p:nvPr/>
              </p:nvSpPr>
              <p:spPr bwMode="auto">
                <a:xfrm>
                  <a:off x="2397241" y="4380340"/>
                  <a:ext cx="677654" cy="1113516"/>
                </a:xfrm>
                <a:custGeom>
                  <a:avLst/>
                  <a:gdLst>
                    <a:gd name="connsiteX0" fmla="*/ 767228 w 1947672"/>
                    <a:gd name="connsiteY0" fmla="*/ 197644 h 3200400"/>
                    <a:gd name="connsiteX1" fmla="*/ 699516 w 1947672"/>
                    <a:gd name="connsiteY1" fmla="*/ 265356 h 3200400"/>
                    <a:gd name="connsiteX2" fmla="*/ 699516 w 1947672"/>
                    <a:gd name="connsiteY2" fmla="*/ 276236 h 3200400"/>
                    <a:gd name="connsiteX3" fmla="*/ 767228 w 1947672"/>
                    <a:gd name="connsiteY3" fmla="*/ 343948 h 3200400"/>
                    <a:gd name="connsiteX4" fmla="*/ 1180444 w 1947672"/>
                    <a:gd name="connsiteY4" fmla="*/ 343948 h 3200400"/>
                    <a:gd name="connsiteX5" fmla="*/ 1248156 w 1947672"/>
                    <a:gd name="connsiteY5" fmla="*/ 276236 h 3200400"/>
                    <a:gd name="connsiteX6" fmla="*/ 1248156 w 1947672"/>
                    <a:gd name="connsiteY6" fmla="*/ 265356 h 3200400"/>
                    <a:gd name="connsiteX7" fmla="*/ 1180444 w 1947672"/>
                    <a:gd name="connsiteY7" fmla="*/ 197644 h 3200400"/>
                    <a:gd name="connsiteX8" fmla="*/ 89885 w 1947672"/>
                    <a:gd name="connsiteY8" fmla="*/ 0 h 3200400"/>
                    <a:gd name="connsiteX9" fmla="*/ 1857787 w 1947672"/>
                    <a:gd name="connsiteY9" fmla="*/ 0 h 3200400"/>
                    <a:gd name="connsiteX10" fmla="*/ 1947672 w 1947672"/>
                    <a:gd name="connsiteY10" fmla="*/ 89885 h 3200400"/>
                    <a:gd name="connsiteX11" fmla="*/ 1947672 w 1947672"/>
                    <a:gd name="connsiteY11" fmla="*/ 3110515 h 3200400"/>
                    <a:gd name="connsiteX12" fmla="*/ 1857787 w 1947672"/>
                    <a:gd name="connsiteY12" fmla="*/ 3200400 h 3200400"/>
                    <a:gd name="connsiteX13" fmla="*/ 89885 w 1947672"/>
                    <a:gd name="connsiteY13" fmla="*/ 3200400 h 3200400"/>
                    <a:gd name="connsiteX14" fmla="*/ 0 w 1947672"/>
                    <a:gd name="connsiteY14" fmla="*/ 3110515 h 3200400"/>
                    <a:gd name="connsiteX15" fmla="*/ 0 w 1947672"/>
                    <a:gd name="connsiteY15" fmla="*/ 89885 h 3200400"/>
                    <a:gd name="connsiteX16" fmla="*/ 89885 w 1947672"/>
                    <a:gd name="connsiteY16" fmla="*/ 0 h 320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47672" h="3200400">
                      <a:moveTo>
                        <a:pt x="767228" y="197644"/>
                      </a:moveTo>
                      <a:cubicBezTo>
                        <a:pt x="729832" y="197644"/>
                        <a:pt x="699516" y="227960"/>
                        <a:pt x="699516" y="265356"/>
                      </a:cubicBezTo>
                      <a:lnTo>
                        <a:pt x="699516" y="276236"/>
                      </a:lnTo>
                      <a:cubicBezTo>
                        <a:pt x="699516" y="313632"/>
                        <a:pt x="729832" y="343948"/>
                        <a:pt x="767228" y="343948"/>
                      </a:cubicBezTo>
                      <a:lnTo>
                        <a:pt x="1180444" y="343948"/>
                      </a:lnTo>
                      <a:cubicBezTo>
                        <a:pt x="1217840" y="343948"/>
                        <a:pt x="1248156" y="313632"/>
                        <a:pt x="1248156" y="276236"/>
                      </a:cubicBezTo>
                      <a:lnTo>
                        <a:pt x="1248156" y="265356"/>
                      </a:lnTo>
                      <a:cubicBezTo>
                        <a:pt x="1248156" y="227960"/>
                        <a:pt x="1217840" y="197644"/>
                        <a:pt x="1180444" y="197644"/>
                      </a:cubicBezTo>
                      <a:close/>
                      <a:moveTo>
                        <a:pt x="89885" y="0"/>
                      </a:moveTo>
                      <a:lnTo>
                        <a:pt x="1857787" y="0"/>
                      </a:lnTo>
                      <a:cubicBezTo>
                        <a:pt x="1907429" y="0"/>
                        <a:pt x="1947672" y="40243"/>
                        <a:pt x="1947672" y="89885"/>
                      </a:cubicBezTo>
                      <a:lnTo>
                        <a:pt x="1947672" y="3110515"/>
                      </a:lnTo>
                      <a:cubicBezTo>
                        <a:pt x="1947672" y="3160157"/>
                        <a:pt x="1907429" y="3200400"/>
                        <a:pt x="1857787" y="3200400"/>
                      </a:cubicBezTo>
                      <a:lnTo>
                        <a:pt x="89885" y="3200400"/>
                      </a:lnTo>
                      <a:cubicBezTo>
                        <a:pt x="40243" y="3200400"/>
                        <a:pt x="0" y="3160157"/>
                        <a:pt x="0" y="3110515"/>
                      </a:cubicBezTo>
                      <a:lnTo>
                        <a:pt x="0" y="89885"/>
                      </a:lnTo>
                      <a:cubicBezTo>
                        <a:pt x="0" y="40243"/>
                        <a:pt x="40243" y="0"/>
                        <a:pt x="89885" y="0"/>
                      </a:cubicBezTo>
                      <a:close/>
                    </a:path>
                  </a:pathLst>
                </a:cu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9" name="Oval 58">
                  <a:extLst>
                    <a:ext uri="{FF2B5EF4-FFF2-40B4-BE49-F238E27FC236}">
                      <a16:creationId xmlns:a16="http://schemas.microsoft.com/office/drawing/2014/main" id="{87444BC4-AE35-4ABE-808E-4EE338B2109D}"/>
                    </a:ext>
                  </a:extLst>
                </p:cNvPr>
                <p:cNvSpPr/>
                <p:nvPr/>
              </p:nvSpPr>
              <p:spPr bwMode="auto">
                <a:xfrm>
                  <a:off x="2539628" y="4595904"/>
                  <a:ext cx="392881" cy="392880"/>
                </a:xfrm>
                <a:prstGeom prst="ellipse">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60" name="Group 59">
                  <a:extLst>
                    <a:ext uri="{FF2B5EF4-FFF2-40B4-BE49-F238E27FC236}">
                      <a16:creationId xmlns:a16="http://schemas.microsoft.com/office/drawing/2014/main" id="{6FCBAEA2-510D-4310-BC7A-D1B0ECDAB702}"/>
                    </a:ext>
                  </a:extLst>
                </p:cNvPr>
                <p:cNvGrpSpPr/>
                <p:nvPr/>
              </p:nvGrpSpPr>
              <p:grpSpPr>
                <a:xfrm>
                  <a:off x="2620879" y="4640420"/>
                  <a:ext cx="230378" cy="277325"/>
                  <a:chOff x="7132637" y="5315797"/>
                  <a:chExt cx="413352" cy="497587"/>
                </a:xfrm>
              </p:grpSpPr>
              <p:sp>
                <p:nvSpPr>
                  <p:cNvPr id="61" name="Oval 8">
                    <a:extLst>
                      <a:ext uri="{FF2B5EF4-FFF2-40B4-BE49-F238E27FC236}">
                        <a16:creationId xmlns:a16="http://schemas.microsoft.com/office/drawing/2014/main" id="{21BA2BB8-A8DC-46F9-8EEA-71D0F104319C}"/>
                      </a:ext>
                    </a:extLst>
                  </p:cNvPr>
                  <p:cNvSpPr>
                    <a:spLocks noChangeArrowheads="1"/>
                  </p:cNvSpPr>
                  <p:nvPr/>
                </p:nvSpPr>
                <p:spPr bwMode="auto">
                  <a:xfrm>
                    <a:off x="7192760" y="5315797"/>
                    <a:ext cx="293104" cy="293350"/>
                  </a:xfrm>
                  <a:prstGeom prst="ellipse">
                    <a:avLst/>
                  </a:prstGeom>
                  <a:noFill/>
                  <a:ln w="12700" cap="flat">
                    <a:solidFill>
                      <a:srgbClr val="0078D7"/>
                    </a:solidFill>
                    <a:prstDash val="solid"/>
                    <a:miter lim="800000"/>
                    <a:headEnd/>
                    <a:tailEnd/>
                  </a:ln>
                </p:spPr>
                <p:txBody>
                  <a:bodyPr vert="horz" wrap="square" lIns="89630" tIns="44814" rIns="89630" bIns="44814" numCol="1" anchor="t" anchorCtr="0" compatLnSpc="1">
                    <a:prstTxWarp prst="textNoShape">
                      <a:avLst/>
                    </a:prstTxWarp>
                  </a:bodyPr>
                  <a:lstStyle/>
                  <a:p>
                    <a:pPr defTabSz="896354">
                      <a:defRPr/>
                    </a:pPr>
                    <a:endParaRPr lang="en-US" kern="0">
                      <a:solidFill>
                        <a:srgbClr val="353535"/>
                      </a:solidFill>
                    </a:endParaRPr>
                  </a:p>
                </p:txBody>
              </p:sp>
              <p:sp>
                <p:nvSpPr>
                  <p:cNvPr id="62" name="Freeform 9">
                    <a:extLst>
                      <a:ext uri="{FF2B5EF4-FFF2-40B4-BE49-F238E27FC236}">
                        <a16:creationId xmlns:a16="http://schemas.microsoft.com/office/drawing/2014/main" id="{0D460771-2B21-4672-ACB2-9D3EE1420AF5}"/>
                      </a:ext>
                    </a:extLst>
                  </p:cNvPr>
                  <p:cNvSpPr>
                    <a:spLocks/>
                  </p:cNvSpPr>
                  <p:nvPr/>
                </p:nvSpPr>
                <p:spPr bwMode="auto">
                  <a:xfrm>
                    <a:off x="7132637" y="5609153"/>
                    <a:ext cx="413352" cy="204231"/>
                  </a:xfrm>
                  <a:custGeom>
                    <a:avLst/>
                    <a:gdLst>
                      <a:gd name="T0" fmla="*/ 56 w 56"/>
                      <a:gd name="T1" fmla="*/ 28 h 28"/>
                      <a:gd name="T2" fmla="*/ 28 w 56"/>
                      <a:gd name="T3" fmla="*/ 0 h 28"/>
                      <a:gd name="T4" fmla="*/ 0 w 56"/>
                      <a:gd name="T5" fmla="*/ 28 h 28"/>
                    </a:gdLst>
                    <a:ahLst/>
                    <a:cxnLst>
                      <a:cxn ang="0">
                        <a:pos x="T0" y="T1"/>
                      </a:cxn>
                      <a:cxn ang="0">
                        <a:pos x="T2" y="T3"/>
                      </a:cxn>
                      <a:cxn ang="0">
                        <a:pos x="T4" y="T5"/>
                      </a:cxn>
                    </a:cxnLst>
                    <a:rect l="0" t="0" r="r" b="b"/>
                    <a:pathLst>
                      <a:path w="56" h="28">
                        <a:moveTo>
                          <a:pt x="56" y="28"/>
                        </a:moveTo>
                        <a:cubicBezTo>
                          <a:pt x="56" y="13"/>
                          <a:pt x="44" y="0"/>
                          <a:pt x="28" y="0"/>
                        </a:cubicBezTo>
                        <a:cubicBezTo>
                          <a:pt x="12" y="0"/>
                          <a:pt x="0" y="13"/>
                          <a:pt x="0" y="28"/>
                        </a:cubicBezTo>
                      </a:path>
                    </a:pathLst>
                  </a:custGeom>
                  <a:noFill/>
                  <a:ln w="12700" cap="flat">
                    <a:solidFill>
                      <a:srgbClr val="0078D7"/>
                    </a:solidFill>
                    <a:prstDash val="solid"/>
                    <a:miter lim="800000"/>
                    <a:headEnd/>
                    <a:tailEnd/>
                  </a:ln>
                </p:spPr>
                <p:txBody>
                  <a:bodyPr vert="horz" wrap="square" lIns="89630" tIns="44814" rIns="89630" bIns="44814" numCol="1" anchor="t" anchorCtr="0" compatLnSpc="1">
                    <a:prstTxWarp prst="textNoShape">
                      <a:avLst/>
                    </a:prstTxWarp>
                  </a:bodyPr>
                  <a:lstStyle/>
                  <a:p>
                    <a:pPr defTabSz="896354">
                      <a:defRPr/>
                    </a:pPr>
                    <a:endParaRPr lang="en-US" kern="0">
                      <a:solidFill>
                        <a:srgbClr val="353535"/>
                      </a:solidFill>
                    </a:endParaRPr>
                  </a:p>
                </p:txBody>
              </p:sp>
            </p:grpSp>
          </p:grpSp>
          <p:pic>
            <p:nvPicPr>
              <p:cNvPr id="57" name="Picture 56">
                <a:extLst>
                  <a:ext uri="{FF2B5EF4-FFF2-40B4-BE49-F238E27FC236}">
                    <a16:creationId xmlns:a16="http://schemas.microsoft.com/office/drawing/2014/main" id="{2CE6A626-4AB6-4C04-B79C-C9BF4DD60A00}"/>
                  </a:ext>
                </a:extLst>
              </p:cNvPr>
              <p:cNvPicPr>
                <a:picLocks noChangeAspect="1"/>
              </p:cNvPicPr>
              <p:nvPr/>
            </p:nvPicPr>
            <p:blipFill>
              <a:blip r:embed="rId12" cstate="print">
                <a:biLevel thresh="25000"/>
                <a:extLst>
                  <a:ext uri="{28A0092B-C50C-407E-A947-70E740481C1C}">
                    <a14:useLocalDpi xmlns:a14="http://schemas.microsoft.com/office/drawing/2010/main"/>
                  </a:ext>
                </a:extLst>
              </a:blip>
              <a:stretch>
                <a:fillRect/>
              </a:stretch>
            </p:blipFill>
            <p:spPr>
              <a:xfrm>
                <a:off x="769628" y="5267941"/>
                <a:ext cx="320040" cy="320040"/>
              </a:xfrm>
              <a:prstGeom prst="rect">
                <a:avLst/>
              </a:prstGeom>
            </p:spPr>
          </p:pic>
        </p:grpSp>
        <p:grpSp>
          <p:nvGrpSpPr>
            <p:cNvPr id="37" name="Group 36">
              <a:extLst>
                <a:ext uri="{FF2B5EF4-FFF2-40B4-BE49-F238E27FC236}">
                  <a16:creationId xmlns:a16="http://schemas.microsoft.com/office/drawing/2014/main" id="{AB2B8E71-9E02-4689-BDAE-8818DE4069DF}"/>
                </a:ext>
              </a:extLst>
            </p:cNvPr>
            <p:cNvGrpSpPr/>
            <p:nvPr/>
          </p:nvGrpSpPr>
          <p:grpSpPr>
            <a:xfrm>
              <a:off x="8606754" y="5286524"/>
              <a:ext cx="571179" cy="938556"/>
              <a:chOff x="1313349" y="4687710"/>
              <a:chExt cx="582632" cy="957376"/>
            </a:xfrm>
          </p:grpSpPr>
          <p:grpSp>
            <p:nvGrpSpPr>
              <p:cNvPr id="49" name="Group 48">
                <a:extLst>
                  <a:ext uri="{FF2B5EF4-FFF2-40B4-BE49-F238E27FC236}">
                    <a16:creationId xmlns:a16="http://schemas.microsoft.com/office/drawing/2014/main" id="{79D96098-51CA-44E5-B5DA-E2EC30BBD61C}"/>
                  </a:ext>
                </a:extLst>
              </p:cNvPr>
              <p:cNvGrpSpPr/>
              <p:nvPr/>
            </p:nvGrpSpPr>
            <p:grpSpPr>
              <a:xfrm>
                <a:off x="1313349" y="4687710"/>
                <a:ext cx="582632" cy="957376"/>
                <a:chOff x="2397241" y="4380340"/>
                <a:chExt cx="677654" cy="1113516"/>
              </a:xfrm>
            </p:grpSpPr>
            <p:sp>
              <p:nvSpPr>
                <p:cNvPr id="51" name="Freeform: Shape 50">
                  <a:extLst>
                    <a:ext uri="{FF2B5EF4-FFF2-40B4-BE49-F238E27FC236}">
                      <a16:creationId xmlns:a16="http://schemas.microsoft.com/office/drawing/2014/main" id="{29DD4F47-0824-4C82-8C10-706EB1D92F0F}"/>
                    </a:ext>
                  </a:extLst>
                </p:cNvPr>
                <p:cNvSpPr>
                  <a:spLocks noChangeAspect="1"/>
                </p:cNvSpPr>
                <p:nvPr/>
              </p:nvSpPr>
              <p:spPr bwMode="auto">
                <a:xfrm>
                  <a:off x="2397241" y="4380340"/>
                  <a:ext cx="677654" cy="1113516"/>
                </a:xfrm>
                <a:custGeom>
                  <a:avLst/>
                  <a:gdLst>
                    <a:gd name="connsiteX0" fmla="*/ 767228 w 1947672"/>
                    <a:gd name="connsiteY0" fmla="*/ 197644 h 3200400"/>
                    <a:gd name="connsiteX1" fmla="*/ 699516 w 1947672"/>
                    <a:gd name="connsiteY1" fmla="*/ 265356 h 3200400"/>
                    <a:gd name="connsiteX2" fmla="*/ 699516 w 1947672"/>
                    <a:gd name="connsiteY2" fmla="*/ 276236 h 3200400"/>
                    <a:gd name="connsiteX3" fmla="*/ 767228 w 1947672"/>
                    <a:gd name="connsiteY3" fmla="*/ 343948 h 3200400"/>
                    <a:gd name="connsiteX4" fmla="*/ 1180444 w 1947672"/>
                    <a:gd name="connsiteY4" fmla="*/ 343948 h 3200400"/>
                    <a:gd name="connsiteX5" fmla="*/ 1248156 w 1947672"/>
                    <a:gd name="connsiteY5" fmla="*/ 276236 h 3200400"/>
                    <a:gd name="connsiteX6" fmla="*/ 1248156 w 1947672"/>
                    <a:gd name="connsiteY6" fmla="*/ 265356 h 3200400"/>
                    <a:gd name="connsiteX7" fmla="*/ 1180444 w 1947672"/>
                    <a:gd name="connsiteY7" fmla="*/ 197644 h 3200400"/>
                    <a:gd name="connsiteX8" fmla="*/ 89885 w 1947672"/>
                    <a:gd name="connsiteY8" fmla="*/ 0 h 3200400"/>
                    <a:gd name="connsiteX9" fmla="*/ 1857787 w 1947672"/>
                    <a:gd name="connsiteY9" fmla="*/ 0 h 3200400"/>
                    <a:gd name="connsiteX10" fmla="*/ 1947672 w 1947672"/>
                    <a:gd name="connsiteY10" fmla="*/ 89885 h 3200400"/>
                    <a:gd name="connsiteX11" fmla="*/ 1947672 w 1947672"/>
                    <a:gd name="connsiteY11" fmla="*/ 3110515 h 3200400"/>
                    <a:gd name="connsiteX12" fmla="*/ 1857787 w 1947672"/>
                    <a:gd name="connsiteY12" fmla="*/ 3200400 h 3200400"/>
                    <a:gd name="connsiteX13" fmla="*/ 89885 w 1947672"/>
                    <a:gd name="connsiteY13" fmla="*/ 3200400 h 3200400"/>
                    <a:gd name="connsiteX14" fmla="*/ 0 w 1947672"/>
                    <a:gd name="connsiteY14" fmla="*/ 3110515 h 3200400"/>
                    <a:gd name="connsiteX15" fmla="*/ 0 w 1947672"/>
                    <a:gd name="connsiteY15" fmla="*/ 89885 h 3200400"/>
                    <a:gd name="connsiteX16" fmla="*/ 89885 w 1947672"/>
                    <a:gd name="connsiteY16" fmla="*/ 0 h 320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47672" h="3200400">
                      <a:moveTo>
                        <a:pt x="767228" y="197644"/>
                      </a:moveTo>
                      <a:cubicBezTo>
                        <a:pt x="729832" y="197644"/>
                        <a:pt x="699516" y="227960"/>
                        <a:pt x="699516" y="265356"/>
                      </a:cubicBezTo>
                      <a:lnTo>
                        <a:pt x="699516" y="276236"/>
                      </a:lnTo>
                      <a:cubicBezTo>
                        <a:pt x="699516" y="313632"/>
                        <a:pt x="729832" y="343948"/>
                        <a:pt x="767228" y="343948"/>
                      </a:cubicBezTo>
                      <a:lnTo>
                        <a:pt x="1180444" y="343948"/>
                      </a:lnTo>
                      <a:cubicBezTo>
                        <a:pt x="1217840" y="343948"/>
                        <a:pt x="1248156" y="313632"/>
                        <a:pt x="1248156" y="276236"/>
                      </a:cubicBezTo>
                      <a:lnTo>
                        <a:pt x="1248156" y="265356"/>
                      </a:lnTo>
                      <a:cubicBezTo>
                        <a:pt x="1248156" y="227960"/>
                        <a:pt x="1217840" y="197644"/>
                        <a:pt x="1180444" y="197644"/>
                      </a:cubicBezTo>
                      <a:close/>
                      <a:moveTo>
                        <a:pt x="89885" y="0"/>
                      </a:moveTo>
                      <a:lnTo>
                        <a:pt x="1857787" y="0"/>
                      </a:lnTo>
                      <a:cubicBezTo>
                        <a:pt x="1907429" y="0"/>
                        <a:pt x="1947672" y="40243"/>
                        <a:pt x="1947672" y="89885"/>
                      </a:cubicBezTo>
                      <a:lnTo>
                        <a:pt x="1947672" y="3110515"/>
                      </a:lnTo>
                      <a:cubicBezTo>
                        <a:pt x="1947672" y="3160157"/>
                        <a:pt x="1907429" y="3200400"/>
                        <a:pt x="1857787" y="3200400"/>
                      </a:cubicBezTo>
                      <a:lnTo>
                        <a:pt x="89885" y="3200400"/>
                      </a:lnTo>
                      <a:cubicBezTo>
                        <a:pt x="40243" y="3200400"/>
                        <a:pt x="0" y="3160157"/>
                        <a:pt x="0" y="3110515"/>
                      </a:cubicBezTo>
                      <a:lnTo>
                        <a:pt x="0" y="89885"/>
                      </a:lnTo>
                      <a:cubicBezTo>
                        <a:pt x="0" y="40243"/>
                        <a:pt x="40243" y="0"/>
                        <a:pt x="89885" y="0"/>
                      </a:cubicBezTo>
                      <a:close/>
                    </a:path>
                  </a:pathLst>
                </a:custGeom>
                <a:solidFill>
                  <a:srgbClr val="FF8C00"/>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2" name="Oval 51">
                  <a:extLst>
                    <a:ext uri="{FF2B5EF4-FFF2-40B4-BE49-F238E27FC236}">
                      <a16:creationId xmlns:a16="http://schemas.microsoft.com/office/drawing/2014/main" id="{60920724-7008-4434-AE5F-7CC4F69F69F5}"/>
                    </a:ext>
                  </a:extLst>
                </p:cNvPr>
                <p:cNvSpPr/>
                <p:nvPr/>
              </p:nvSpPr>
              <p:spPr bwMode="auto">
                <a:xfrm>
                  <a:off x="2539628" y="4595906"/>
                  <a:ext cx="392881" cy="392880"/>
                </a:xfrm>
                <a:prstGeom prst="ellipse">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53" name="Group 52">
                  <a:extLst>
                    <a:ext uri="{FF2B5EF4-FFF2-40B4-BE49-F238E27FC236}">
                      <a16:creationId xmlns:a16="http://schemas.microsoft.com/office/drawing/2014/main" id="{71FBA277-51E7-4251-8DCD-2513DD71DACC}"/>
                    </a:ext>
                  </a:extLst>
                </p:cNvPr>
                <p:cNvGrpSpPr/>
                <p:nvPr/>
              </p:nvGrpSpPr>
              <p:grpSpPr>
                <a:xfrm>
                  <a:off x="2620879" y="4640422"/>
                  <a:ext cx="230378" cy="277320"/>
                  <a:chOff x="7132637" y="5315801"/>
                  <a:chExt cx="413352" cy="497578"/>
                </a:xfrm>
              </p:grpSpPr>
              <p:sp>
                <p:nvSpPr>
                  <p:cNvPr id="54" name="Oval 8">
                    <a:extLst>
                      <a:ext uri="{FF2B5EF4-FFF2-40B4-BE49-F238E27FC236}">
                        <a16:creationId xmlns:a16="http://schemas.microsoft.com/office/drawing/2014/main" id="{63C57160-AA47-4C4F-964E-1A6D83187767}"/>
                      </a:ext>
                    </a:extLst>
                  </p:cNvPr>
                  <p:cNvSpPr>
                    <a:spLocks noChangeArrowheads="1"/>
                  </p:cNvSpPr>
                  <p:nvPr/>
                </p:nvSpPr>
                <p:spPr bwMode="auto">
                  <a:xfrm>
                    <a:off x="7192760" y="5315801"/>
                    <a:ext cx="293104" cy="293349"/>
                  </a:xfrm>
                  <a:prstGeom prst="ellipse">
                    <a:avLst/>
                  </a:prstGeom>
                  <a:noFill/>
                  <a:ln w="12700" cap="flat">
                    <a:solidFill>
                      <a:srgbClr val="FF8C00"/>
                    </a:solidFill>
                    <a:prstDash val="solid"/>
                    <a:miter lim="800000"/>
                    <a:headEnd/>
                    <a:tailEnd/>
                  </a:ln>
                </p:spPr>
                <p:txBody>
                  <a:bodyPr vert="horz" wrap="square" lIns="89630" tIns="44814" rIns="89630" bIns="44814" numCol="1" anchor="t" anchorCtr="0" compatLnSpc="1">
                    <a:prstTxWarp prst="textNoShape">
                      <a:avLst/>
                    </a:prstTxWarp>
                  </a:bodyPr>
                  <a:lstStyle/>
                  <a:p>
                    <a:pPr defTabSz="896354">
                      <a:defRPr/>
                    </a:pPr>
                    <a:endParaRPr lang="en-US" kern="0">
                      <a:solidFill>
                        <a:srgbClr val="353535"/>
                      </a:solidFill>
                    </a:endParaRPr>
                  </a:p>
                </p:txBody>
              </p:sp>
              <p:sp>
                <p:nvSpPr>
                  <p:cNvPr id="55" name="Freeform 9">
                    <a:extLst>
                      <a:ext uri="{FF2B5EF4-FFF2-40B4-BE49-F238E27FC236}">
                        <a16:creationId xmlns:a16="http://schemas.microsoft.com/office/drawing/2014/main" id="{B782EEDF-25DF-4C9D-B039-0246CAB7D956}"/>
                      </a:ext>
                    </a:extLst>
                  </p:cNvPr>
                  <p:cNvSpPr>
                    <a:spLocks/>
                  </p:cNvSpPr>
                  <p:nvPr/>
                </p:nvSpPr>
                <p:spPr bwMode="auto">
                  <a:xfrm>
                    <a:off x="7132637" y="5609150"/>
                    <a:ext cx="413352" cy="204229"/>
                  </a:xfrm>
                  <a:custGeom>
                    <a:avLst/>
                    <a:gdLst>
                      <a:gd name="T0" fmla="*/ 56 w 56"/>
                      <a:gd name="T1" fmla="*/ 28 h 28"/>
                      <a:gd name="T2" fmla="*/ 28 w 56"/>
                      <a:gd name="T3" fmla="*/ 0 h 28"/>
                      <a:gd name="T4" fmla="*/ 0 w 56"/>
                      <a:gd name="T5" fmla="*/ 28 h 28"/>
                    </a:gdLst>
                    <a:ahLst/>
                    <a:cxnLst>
                      <a:cxn ang="0">
                        <a:pos x="T0" y="T1"/>
                      </a:cxn>
                      <a:cxn ang="0">
                        <a:pos x="T2" y="T3"/>
                      </a:cxn>
                      <a:cxn ang="0">
                        <a:pos x="T4" y="T5"/>
                      </a:cxn>
                    </a:cxnLst>
                    <a:rect l="0" t="0" r="r" b="b"/>
                    <a:pathLst>
                      <a:path w="56" h="28">
                        <a:moveTo>
                          <a:pt x="56" y="28"/>
                        </a:moveTo>
                        <a:cubicBezTo>
                          <a:pt x="56" y="13"/>
                          <a:pt x="44" y="0"/>
                          <a:pt x="28" y="0"/>
                        </a:cubicBezTo>
                        <a:cubicBezTo>
                          <a:pt x="12" y="0"/>
                          <a:pt x="0" y="13"/>
                          <a:pt x="0" y="28"/>
                        </a:cubicBezTo>
                      </a:path>
                    </a:pathLst>
                  </a:custGeom>
                  <a:noFill/>
                  <a:ln w="12700" cap="flat">
                    <a:solidFill>
                      <a:srgbClr val="FF8C00"/>
                    </a:solidFill>
                    <a:prstDash val="solid"/>
                    <a:miter lim="800000"/>
                    <a:headEnd/>
                    <a:tailEnd/>
                  </a:ln>
                </p:spPr>
                <p:txBody>
                  <a:bodyPr vert="horz" wrap="square" lIns="89630" tIns="44814" rIns="89630" bIns="44814" numCol="1" anchor="t" anchorCtr="0" compatLnSpc="1">
                    <a:prstTxWarp prst="textNoShape">
                      <a:avLst/>
                    </a:prstTxWarp>
                  </a:bodyPr>
                  <a:lstStyle/>
                  <a:p>
                    <a:pPr defTabSz="896354">
                      <a:defRPr/>
                    </a:pPr>
                    <a:endParaRPr lang="en-US" kern="0">
                      <a:solidFill>
                        <a:srgbClr val="353535"/>
                      </a:solidFill>
                    </a:endParaRPr>
                  </a:p>
                </p:txBody>
              </p:sp>
            </p:grpSp>
          </p:grpSp>
          <p:sp>
            <p:nvSpPr>
              <p:cNvPr id="50" name="Freeform: Shape 49">
                <a:extLst>
                  <a:ext uri="{FF2B5EF4-FFF2-40B4-BE49-F238E27FC236}">
                    <a16:creationId xmlns:a16="http://schemas.microsoft.com/office/drawing/2014/main" id="{3171A932-C273-41EC-91FC-4539232B4FE9}"/>
                  </a:ext>
                </a:extLst>
              </p:cNvPr>
              <p:cNvSpPr>
                <a:spLocks noChangeAspect="1"/>
              </p:cNvSpPr>
              <p:nvPr/>
            </p:nvSpPr>
            <p:spPr bwMode="auto">
              <a:xfrm flipH="1">
                <a:off x="1444645" y="5298099"/>
                <a:ext cx="320040" cy="275894"/>
              </a:xfrm>
              <a:custGeom>
                <a:avLst/>
                <a:gdLst>
                  <a:gd name="connsiteX0" fmla="*/ 3585965 w 7177436"/>
                  <a:gd name="connsiteY0" fmla="*/ 4180339 h 6187444"/>
                  <a:gd name="connsiteX1" fmla="*/ 3209692 w 7177436"/>
                  <a:gd name="connsiteY1" fmla="*/ 4556612 h 6187444"/>
                  <a:gd name="connsiteX2" fmla="*/ 3585965 w 7177436"/>
                  <a:gd name="connsiteY2" fmla="*/ 4932885 h 6187444"/>
                  <a:gd name="connsiteX3" fmla="*/ 3962238 w 7177436"/>
                  <a:gd name="connsiteY3" fmla="*/ 4556612 h 6187444"/>
                  <a:gd name="connsiteX4" fmla="*/ 3585965 w 7177436"/>
                  <a:gd name="connsiteY4" fmla="*/ 4180339 h 6187444"/>
                  <a:gd name="connsiteX5" fmla="*/ 4566363 w 7177436"/>
                  <a:gd name="connsiteY5" fmla="*/ 3386311 h 6187444"/>
                  <a:gd name="connsiteX6" fmla="*/ 4274662 w 7177436"/>
                  <a:gd name="connsiteY6" fmla="*/ 3678012 h 6187444"/>
                  <a:gd name="connsiteX7" fmla="*/ 4566363 w 7177436"/>
                  <a:gd name="connsiteY7" fmla="*/ 3969713 h 6187444"/>
                  <a:gd name="connsiteX8" fmla="*/ 4858064 w 7177436"/>
                  <a:gd name="connsiteY8" fmla="*/ 3678012 h 6187444"/>
                  <a:gd name="connsiteX9" fmla="*/ 4566363 w 7177436"/>
                  <a:gd name="connsiteY9" fmla="*/ 3386311 h 6187444"/>
                  <a:gd name="connsiteX10" fmla="*/ 2611073 w 7177436"/>
                  <a:gd name="connsiteY10" fmla="*/ 3386164 h 6187444"/>
                  <a:gd name="connsiteX11" fmla="*/ 2319225 w 7177436"/>
                  <a:gd name="connsiteY11" fmla="*/ 3678012 h 6187444"/>
                  <a:gd name="connsiteX12" fmla="*/ 2611073 w 7177436"/>
                  <a:gd name="connsiteY12" fmla="*/ 3969860 h 6187444"/>
                  <a:gd name="connsiteX13" fmla="*/ 2902921 w 7177436"/>
                  <a:gd name="connsiteY13" fmla="*/ 3678012 h 6187444"/>
                  <a:gd name="connsiteX14" fmla="*/ 2611073 w 7177436"/>
                  <a:gd name="connsiteY14" fmla="*/ 3386164 h 6187444"/>
                  <a:gd name="connsiteX15" fmla="*/ 2611073 w 7177436"/>
                  <a:gd name="connsiteY15" fmla="*/ 3188400 h 6187444"/>
                  <a:gd name="connsiteX16" fmla="*/ 3100685 w 7177436"/>
                  <a:gd name="connsiteY16" fmla="*/ 3678012 h 6187444"/>
                  <a:gd name="connsiteX17" fmla="*/ 2957281 w 7177436"/>
                  <a:gd name="connsiteY17" fmla="*/ 4024220 h 6187444"/>
                  <a:gd name="connsiteX18" fmla="*/ 2911722 w 7177436"/>
                  <a:gd name="connsiteY18" fmla="*/ 4061809 h 6187444"/>
                  <a:gd name="connsiteX19" fmla="*/ 3002153 w 7177436"/>
                  <a:gd name="connsiteY19" fmla="*/ 4126074 h 6187444"/>
                  <a:gd name="connsiteX20" fmla="*/ 3093376 w 7177436"/>
                  <a:gd name="connsiteY20" fmla="*/ 4231413 h 6187444"/>
                  <a:gd name="connsiteX21" fmla="*/ 3098519 w 7177436"/>
                  <a:gd name="connsiteY21" fmla="*/ 4240889 h 6187444"/>
                  <a:gd name="connsiteX22" fmla="*/ 3103663 w 7177436"/>
                  <a:gd name="connsiteY22" fmla="*/ 4231413 h 6187444"/>
                  <a:gd name="connsiteX23" fmla="*/ 3585965 w 7177436"/>
                  <a:gd name="connsiteY23" fmla="*/ 3974975 h 6187444"/>
                  <a:gd name="connsiteX24" fmla="*/ 4068268 w 7177436"/>
                  <a:gd name="connsiteY24" fmla="*/ 4231413 h 6187444"/>
                  <a:gd name="connsiteX25" fmla="*/ 4076164 w 7177436"/>
                  <a:gd name="connsiteY25" fmla="*/ 4245961 h 6187444"/>
                  <a:gd name="connsiteX26" fmla="*/ 4084061 w 7177436"/>
                  <a:gd name="connsiteY26" fmla="*/ 4231413 h 6187444"/>
                  <a:gd name="connsiteX27" fmla="*/ 4241165 w 7177436"/>
                  <a:gd name="connsiteY27" fmla="*/ 4074309 h 6187444"/>
                  <a:gd name="connsiteX28" fmla="*/ 4265111 w 7177436"/>
                  <a:gd name="connsiteY28" fmla="*/ 4061312 h 6187444"/>
                  <a:gd name="connsiteX29" fmla="*/ 4220155 w 7177436"/>
                  <a:gd name="connsiteY29" fmla="*/ 4024220 h 6187444"/>
                  <a:gd name="connsiteX30" fmla="*/ 4076751 w 7177436"/>
                  <a:gd name="connsiteY30" fmla="*/ 3678012 h 6187444"/>
                  <a:gd name="connsiteX31" fmla="*/ 4566363 w 7177436"/>
                  <a:gd name="connsiteY31" fmla="*/ 3188400 h 6187444"/>
                  <a:gd name="connsiteX32" fmla="*/ 5055975 w 7177436"/>
                  <a:gd name="connsiteY32" fmla="*/ 3678012 h 6187444"/>
                  <a:gd name="connsiteX33" fmla="*/ 4912571 w 7177436"/>
                  <a:gd name="connsiteY33" fmla="*/ 4024220 h 6187444"/>
                  <a:gd name="connsiteX34" fmla="*/ 4867615 w 7177436"/>
                  <a:gd name="connsiteY34" fmla="*/ 4061312 h 6187444"/>
                  <a:gd name="connsiteX35" fmla="*/ 4891562 w 7177436"/>
                  <a:gd name="connsiteY35" fmla="*/ 4074309 h 6187444"/>
                  <a:gd name="connsiteX36" fmla="*/ 5148000 w 7177436"/>
                  <a:gd name="connsiteY36" fmla="*/ 4556612 h 6187444"/>
                  <a:gd name="connsiteX37" fmla="*/ 5146625 w 7177436"/>
                  <a:gd name="connsiteY37" fmla="*/ 4570249 h 6187444"/>
                  <a:gd name="connsiteX38" fmla="*/ 4958600 w 7177436"/>
                  <a:gd name="connsiteY38" fmla="*/ 4570249 h 6187444"/>
                  <a:gd name="connsiteX39" fmla="*/ 4961353 w 7177436"/>
                  <a:gd name="connsiteY39" fmla="*/ 4556612 h 6187444"/>
                  <a:gd name="connsiteX40" fmla="*/ 4645968 w 7177436"/>
                  <a:gd name="connsiteY40" fmla="*/ 4169647 h 6187444"/>
                  <a:gd name="connsiteX41" fmla="*/ 4596132 w 7177436"/>
                  <a:gd name="connsiteY41" fmla="*/ 4164623 h 6187444"/>
                  <a:gd name="connsiteX42" fmla="*/ 4566363 w 7177436"/>
                  <a:gd name="connsiteY42" fmla="*/ 4167624 h 6187444"/>
                  <a:gd name="connsiteX43" fmla="*/ 4536594 w 7177436"/>
                  <a:gd name="connsiteY43" fmla="*/ 4164623 h 6187444"/>
                  <a:gd name="connsiteX44" fmla="*/ 4486759 w 7177436"/>
                  <a:gd name="connsiteY44" fmla="*/ 4169647 h 6187444"/>
                  <a:gd name="connsiteX45" fmla="*/ 4171373 w 7177436"/>
                  <a:gd name="connsiteY45" fmla="*/ 4556612 h 6187444"/>
                  <a:gd name="connsiteX46" fmla="*/ 4174126 w 7177436"/>
                  <a:gd name="connsiteY46" fmla="*/ 4570249 h 6187444"/>
                  <a:gd name="connsiteX47" fmla="*/ 4166742 w 7177436"/>
                  <a:gd name="connsiteY47" fmla="*/ 4570249 h 6187444"/>
                  <a:gd name="connsiteX48" fmla="*/ 4162929 w 7177436"/>
                  <a:gd name="connsiteY48" fmla="*/ 4630691 h 6187444"/>
                  <a:gd name="connsiteX49" fmla="*/ 3911164 w 7177436"/>
                  <a:gd name="connsiteY49" fmla="*/ 5038915 h 6187444"/>
                  <a:gd name="connsiteX50" fmla="*/ 3906556 w 7177436"/>
                  <a:gd name="connsiteY50" fmla="*/ 5041416 h 6187444"/>
                  <a:gd name="connsiteX51" fmla="*/ 3975245 w 7177436"/>
                  <a:gd name="connsiteY51" fmla="*/ 5074305 h 6187444"/>
                  <a:gd name="connsiteX52" fmla="*/ 4352143 w 7177436"/>
                  <a:gd name="connsiteY52" fmla="*/ 5608871 h 6187444"/>
                  <a:gd name="connsiteX53" fmla="*/ 4365798 w 7177436"/>
                  <a:gd name="connsiteY53" fmla="*/ 5747903 h 6187444"/>
                  <a:gd name="connsiteX54" fmla="*/ 4173601 w 7177436"/>
                  <a:gd name="connsiteY54" fmla="*/ 5747903 h 6187444"/>
                  <a:gd name="connsiteX55" fmla="*/ 4163832 w 7177436"/>
                  <a:gd name="connsiteY55" fmla="*/ 5647609 h 6187444"/>
                  <a:gd name="connsiteX56" fmla="*/ 3585966 w 7177436"/>
                  <a:gd name="connsiteY56" fmla="*/ 5160175 h 6187444"/>
                  <a:gd name="connsiteX57" fmla="*/ 3008101 w 7177436"/>
                  <a:gd name="connsiteY57" fmla="*/ 5647609 h 6187444"/>
                  <a:gd name="connsiteX58" fmla="*/ 2998332 w 7177436"/>
                  <a:gd name="connsiteY58" fmla="*/ 5747903 h 6187444"/>
                  <a:gd name="connsiteX59" fmla="*/ 2806135 w 7177436"/>
                  <a:gd name="connsiteY59" fmla="*/ 5747903 h 6187444"/>
                  <a:gd name="connsiteX60" fmla="*/ 2819790 w 7177436"/>
                  <a:gd name="connsiteY60" fmla="*/ 5608871 h 6187444"/>
                  <a:gd name="connsiteX61" fmla="*/ 3196688 w 7177436"/>
                  <a:gd name="connsiteY61" fmla="*/ 5074305 h 6187444"/>
                  <a:gd name="connsiteX62" fmla="*/ 3265375 w 7177436"/>
                  <a:gd name="connsiteY62" fmla="*/ 5041416 h 6187444"/>
                  <a:gd name="connsiteX63" fmla="*/ 3260767 w 7177436"/>
                  <a:gd name="connsiteY63" fmla="*/ 5038915 h 6187444"/>
                  <a:gd name="connsiteX64" fmla="*/ 3022640 w 7177436"/>
                  <a:gd name="connsiteY64" fmla="*/ 4701972 h 6187444"/>
                  <a:gd name="connsiteX65" fmla="*/ 3006046 w 7177436"/>
                  <a:gd name="connsiteY65" fmla="*/ 4570249 h 6187444"/>
                  <a:gd name="connsiteX66" fmla="*/ 3002751 w 7177436"/>
                  <a:gd name="connsiteY66" fmla="*/ 4570249 h 6187444"/>
                  <a:gd name="connsiteX67" fmla="*/ 3004780 w 7177436"/>
                  <a:gd name="connsiteY67" fmla="*/ 4560199 h 6187444"/>
                  <a:gd name="connsiteX68" fmla="*/ 3004328 w 7177436"/>
                  <a:gd name="connsiteY68" fmla="*/ 4556612 h 6187444"/>
                  <a:gd name="connsiteX69" fmla="*/ 3004916 w 7177436"/>
                  <a:gd name="connsiteY69" fmla="*/ 4550779 h 6187444"/>
                  <a:gd name="connsiteX70" fmla="*/ 2997491 w 7177436"/>
                  <a:gd name="connsiteY70" fmla="*/ 4477120 h 6187444"/>
                  <a:gd name="connsiteX71" fmla="*/ 2680894 w 7177436"/>
                  <a:gd name="connsiteY71" fmla="*/ 4168341 h 6187444"/>
                  <a:gd name="connsiteX72" fmla="*/ 2639865 w 7177436"/>
                  <a:gd name="connsiteY72" fmla="*/ 4164721 h 6187444"/>
                  <a:gd name="connsiteX73" fmla="*/ 2611073 w 7177436"/>
                  <a:gd name="connsiteY73" fmla="*/ 4167624 h 6187444"/>
                  <a:gd name="connsiteX74" fmla="*/ 2584076 w 7177436"/>
                  <a:gd name="connsiteY74" fmla="*/ 4164902 h 6187444"/>
                  <a:gd name="connsiteX75" fmla="*/ 2531581 w 7177436"/>
                  <a:gd name="connsiteY75" fmla="*/ 4170194 h 6187444"/>
                  <a:gd name="connsiteX76" fmla="*/ 2216642 w 7177436"/>
                  <a:gd name="connsiteY76" fmla="*/ 4556612 h 6187444"/>
                  <a:gd name="connsiteX77" fmla="*/ 2219396 w 7177436"/>
                  <a:gd name="connsiteY77" fmla="*/ 4570249 h 6187444"/>
                  <a:gd name="connsiteX78" fmla="*/ 2030811 w 7177436"/>
                  <a:gd name="connsiteY78" fmla="*/ 4570249 h 6187444"/>
                  <a:gd name="connsiteX79" fmla="*/ 2029436 w 7177436"/>
                  <a:gd name="connsiteY79" fmla="*/ 4556612 h 6187444"/>
                  <a:gd name="connsiteX80" fmla="*/ 2285874 w 7177436"/>
                  <a:gd name="connsiteY80" fmla="*/ 4074309 h 6187444"/>
                  <a:gd name="connsiteX81" fmla="*/ 2309821 w 7177436"/>
                  <a:gd name="connsiteY81" fmla="*/ 4061312 h 6187444"/>
                  <a:gd name="connsiteX82" fmla="*/ 2264865 w 7177436"/>
                  <a:gd name="connsiteY82" fmla="*/ 4024220 h 6187444"/>
                  <a:gd name="connsiteX83" fmla="*/ 2121461 w 7177436"/>
                  <a:gd name="connsiteY83" fmla="*/ 3678012 h 6187444"/>
                  <a:gd name="connsiteX84" fmla="*/ 2611073 w 7177436"/>
                  <a:gd name="connsiteY84" fmla="*/ 3188400 h 6187444"/>
                  <a:gd name="connsiteX85" fmla="*/ 3588718 w 7177436"/>
                  <a:gd name="connsiteY85" fmla="*/ 267928 h 6187444"/>
                  <a:gd name="connsiteX86" fmla="*/ 234386 w 7177436"/>
                  <a:gd name="connsiteY86" fmla="*/ 6051259 h 6187444"/>
                  <a:gd name="connsiteX87" fmla="*/ 6943050 w 7177436"/>
                  <a:gd name="connsiteY87" fmla="*/ 6051259 h 6187444"/>
                  <a:gd name="connsiteX88" fmla="*/ 3588718 w 7177436"/>
                  <a:gd name="connsiteY88" fmla="*/ 0 h 6187444"/>
                  <a:gd name="connsiteX89" fmla="*/ 7177436 w 7177436"/>
                  <a:gd name="connsiteY89" fmla="*/ 6187444 h 6187444"/>
                  <a:gd name="connsiteX90" fmla="*/ 0 w 7177436"/>
                  <a:gd name="connsiteY90" fmla="*/ 6187444 h 6187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7177436" h="6187444">
                    <a:moveTo>
                      <a:pt x="3585965" y="4180339"/>
                    </a:moveTo>
                    <a:cubicBezTo>
                      <a:pt x="3378155" y="4180339"/>
                      <a:pt x="3209692" y="4348802"/>
                      <a:pt x="3209692" y="4556612"/>
                    </a:cubicBezTo>
                    <a:cubicBezTo>
                      <a:pt x="3209692" y="4764422"/>
                      <a:pt x="3378155" y="4932885"/>
                      <a:pt x="3585965" y="4932885"/>
                    </a:cubicBezTo>
                    <a:cubicBezTo>
                      <a:pt x="3793775" y="4932885"/>
                      <a:pt x="3962238" y="4764422"/>
                      <a:pt x="3962238" y="4556612"/>
                    </a:cubicBezTo>
                    <a:cubicBezTo>
                      <a:pt x="3962238" y="4348802"/>
                      <a:pt x="3793775" y="4180339"/>
                      <a:pt x="3585965" y="4180339"/>
                    </a:cubicBezTo>
                    <a:close/>
                    <a:moveTo>
                      <a:pt x="4566363" y="3386311"/>
                    </a:moveTo>
                    <a:cubicBezTo>
                      <a:pt x="4405261" y="3386311"/>
                      <a:pt x="4274662" y="3516910"/>
                      <a:pt x="4274662" y="3678012"/>
                    </a:cubicBezTo>
                    <a:cubicBezTo>
                      <a:pt x="4274662" y="3839114"/>
                      <a:pt x="4405261" y="3969713"/>
                      <a:pt x="4566363" y="3969713"/>
                    </a:cubicBezTo>
                    <a:cubicBezTo>
                      <a:pt x="4727465" y="3969713"/>
                      <a:pt x="4858064" y="3839114"/>
                      <a:pt x="4858064" y="3678012"/>
                    </a:cubicBezTo>
                    <a:cubicBezTo>
                      <a:pt x="4858064" y="3516910"/>
                      <a:pt x="4727465" y="3386311"/>
                      <a:pt x="4566363" y="3386311"/>
                    </a:cubicBezTo>
                    <a:close/>
                    <a:moveTo>
                      <a:pt x="2611073" y="3386164"/>
                    </a:moveTo>
                    <a:cubicBezTo>
                      <a:pt x="2449890" y="3386164"/>
                      <a:pt x="2319225" y="3516829"/>
                      <a:pt x="2319225" y="3678012"/>
                    </a:cubicBezTo>
                    <a:cubicBezTo>
                      <a:pt x="2319225" y="3839195"/>
                      <a:pt x="2449890" y="3969860"/>
                      <a:pt x="2611073" y="3969860"/>
                    </a:cubicBezTo>
                    <a:cubicBezTo>
                      <a:pt x="2772256" y="3969860"/>
                      <a:pt x="2902921" y="3839195"/>
                      <a:pt x="2902921" y="3678012"/>
                    </a:cubicBezTo>
                    <a:cubicBezTo>
                      <a:pt x="2902921" y="3516829"/>
                      <a:pt x="2772256" y="3386164"/>
                      <a:pt x="2611073" y="3386164"/>
                    </a:cubicBezTo>
                    <a:close/>
                    <a:moveTo>
                      <a:pt x="2611073" y="3188400"/>
                    </a:moveTo>
                    <a:cubicBezTo>
                      <a:pt x="2881478" y="3188400"/>
                      <a:pt x="3100685" y="3407607"/>
                      <a:pt x="3100685" y="3678012"/>
                    </a:cubicBezTo>
                    <a:cubicBezTo>
                      <a:pt x="3100685" y="3813214"/>
                      <a:pt x="3045884" y="3935617"/>
                      <a:pt x="2957281" y="4024220"/>
                    </a:cubicBezTo>
                    <a:lnTo>
                      <a:pt x="2911722" y="4061809"/>
                    </a:lnTo>
                    <a:lnTo>
                      <a:pt x="3002153" y="4126074"/>
                    </a:lnTo>
                    <a:cubicBezTo>
                      <a:pt x="3036583" y="4157367"/>
                      <a:pt x="3067245" y="4192734"/>
                      <a:pt x="3093376" y="4231413"/>
                    </a:cubicBezTo>
                    <a:lnTo>
                      <a:pt x="3098519" y="4240889"/>
                    </a:lnTo>
                    <a:lnTo>
                      <a:pt x="3103663" y="4231413"/>
                    </a:lnTo>
                    <a:cubicBezTo>
                      <a:pt x="3208187" y="4076697"/>
                      <a:pt x="3385197" y="3974975"/>
                      <a:pt x="3585965" y="3974975"/>
                    </a:cubicBezTo>
                    <a:cubicBezTo>
                      <a:pt x="3786733" y="3974975"/>
                      <a:pt x="3963743" y="4076697"/>
                      <a:pt x="4068268" y="4231413"/>
                    </a:cubicBezTo>
                    <a:lnTo>
                      <a:pt x="4076164" y="4245961"/>
                    </a:lnTo>
                    <a:lnTo>
                      <a:pt x="4084061" y="4231413"/>
                    </a:lnTo>
                    <a:cubicBezTo>
                      <a:pt x="4125871" y="4169527"/>
                      <a:pt x="4179278" y="4116119"/>
                      <a:pt x="4241165" y="4074309"/>
                    </a:cubicBezTo>
                    <a:lnTo>
                      <a:pt x="4265111" y="4061312"/>
                    </a:lnTo>
                    <a:lnTo>
                      <a:pt x="4220155" y="4024220"/>
                    </a:lnTo>
                    <a:cubicBezTo>
                      <a:pt x="4131553" y="3935617"/>
                      <a:pt x="4076751" y="3813214"/>
                      <a:pt x="4076751" y="3678012"/>
                    </a:cubicBezTo>
                    <a:cubicBezTo>
                      <a:pt x="4076751" y="3407607"/>
                      <a:pt x="4295958" y="3188400"/>
                      <a:pt x="4566363" y="3188400"/>
                    </a:cubicBezTo>
                    <a:cubicBezTo>
                      <a:pt x="4836768" y="3188400"/>
                      <a:pt x="5055975" y="3407607"/>
                      <a:pt x="5055975" y="3678012"/>
                    </a:cubicBezTo>
                    <a:cubicBezTo>
                      <a:pt x="5055975" y="3813214"/>
                      <a:pt x="5001173" y="3935617"/>
                      <a:pt x="4912571" y="4024220"/>
                    </a:cubicBezTo>
                    <a:lnTo>
                      <a:pt x="4867615" y="4061312"/>
                    </a:lnTo>
                    <a:lnTo>
                      <a:pt x="4891562" y="4074309"/>
                    </a:lnTo>
                    <a:cubicBezTo>
                      <a:pt x="5046278" y="4178834"/>
                      <a:pt x="5148000" y="4355844"/>
                      <a:pt x="5148000" y="4556612"/>
                    </a:cubicBezTo>
                    <a:lnTo>
                      <a:pt x="5146625" y="4570249"/>
                    </a:lnTo>
                    <a:lnTo>
                      <a:pt x="4958600" y="4570249"/>
                    </a:lnTo>
                    <a:lnTo>
                      <a:pt x="4961353" y="4556612"/>
                    </a:lnTo>
                    <a:cubicBezTo>
                      <a:pt x="4961353" y="4365733"/>
                      <a:pt x="4825958" y="4206478"/>
                      <a:pt x="4645968" y="4169647"/>
                    </a:cubicBezTo>
                    <a:lnTo>
                      <a:pt x="4596132" y="4164623"/>
                    </a:lnTo>
                    <a:lnTo>
                      <a:pt x="4566363" y="4167624"/>
                    </a:lnTo>
                    <a:lnTo>
                      <a:pt x="4536594" y="4164623"/>
                    </a:lnTo>
                    <a:lnTo>
                      <a:pt x="4486759" y="4169647"/>
                    </a:lnTo>
                    <a:cubicBezTo>
                      <a:pt x="4306769" y="4206478"/>
                      <a:pt x="4171373" y="4365733"/>
                      <a:pt x="4171373" y="4556612"/>
                    </a:cubicBezTo>
                    <a:lnTo>
                      <a:pt x="4174126" y="4570249"/>
                    </a:lnTo>
                    <a:lnTo>
                      <a:pt x="4166742" y="4570249"/>
                    </a:lnTo>
                    <a:lnTo>
                      <a:pt x="4162929" y="4630691"/>
                    </a:lnTo>
                    <a:cubicBezTo>
                      <a:pt x="4141344" y="4800500"/>
                      <a:pt x="4046541" y="4947455"/>
                      <a:pt x="3911164" y="5038915"/>
                    </a:cubicBezTo>
                    <a:lnTo>
                      <a:pt x="3906556" y="5041416"/>
                    </a:lnTo>
                    <a:lnTo>
                      <a:pt x="3975245" y="5074305"/>
                    </a:lnTo>
                    <a:cubicBezTo>
                      <a:pt x="4166302" y="5187061"/>
                      <a:pt x="4306565" y="5380266"/>
                      <a:pt x="4352143" y="5608871"/>
                    </a:cubicBezTo>
                    <a:lnTo>
                      <a:pt x="4365798" y="5747903"/>
                    </a:lnTo>
                    <a:lnTo>
                      <a:pt x="4173601" y="5747903"/>
                    </a:lnTo>
                    <a:lnTo>
                      <a:pt x="4163832" y="5647609"/>
                    </a:lnTo>
                    <a:cubicBezTo>
                      <a:pt x="4108830" y="5369431"/>
                      <a:pt x="3871011" y="5160175"/>
                      <a:pt x="3585966" y="5160175"/>
                    </a:cubicBezTo>
                    <a:cubicBezTo>
                      <a:pt x="3300922" y="5160175"/>
                      <a:pt x="3063102" y="5369431"/>
                      <a:pt x="3008101" y="5647609"/>
                    </a:cubicBezTo>
                    <a:lnTo>
                      <a:pt x="2998332" y="5747903"/>
                    </a:lnTo>
                    <a:lnTo>
                      <a:pt x="2806135" y="5747903"/>
                    </a:lnTo>
                    <a:lnTo>
                      <a:pt x="2819790" y="5608871"/>
                    </a:lnTo>
                    <a:cubicBezTo>
                      <a:pt x="2865368" y="5380266"/>
                      <a:pt x="3005632" y="5187061"/>
                      <a:pt x="3196688" y="5074305"/>
                    </a:cubicBezTo>
                    <a:lnTo>
                      <a:pt x="3265375" y="5041416"/>
                    </a:lnTo>
                    <a:lnTo>
                      <a:pt x="3260767" y="5038915"/>
                    </a:lnTo>
                    <a:cubicBezTo>
                      <a:pt x="3144729" y="4960521"/>
                      <a:pt x="3058501" y="4841354"/>
                      <a:pt x="3022640" y="4701972"/>
                    </a:cubicBezTo>
                    <a:lnTo>
                      <a:pt x="3006046" y="4570249"/>
                    </a:lnTo>
                    <a:lnTo>
                      <a:pt x="3002751" y="4570249"/>
                    </a:lnTo>
                    <a:lnTo>
                      <a:pt x="3004780" y="4560199"/>
                    </a:lnTo>
                    <a:lnTo>
                      <a:pt x="3004328" y="4556612"/>
                    </a:lnTo>
                    <a:lnTo>
                      <a:pt x="3004916" y="4550779"/>
                    </a:lnTo>
                    <a:lnTo>
                      <a:pt x="2997491" y="4477120"/>
                    </a:lnTo>
                    <a:cubicBezTo>
                      <a:pt x="2965309" y="4319852"/>
                      <a:pt x="2839529" y="4196678"/>
                      <a:pt x="2680894" y="4168341"/>
                    </a:cubicBezTo>
                    <a:lnTo>
                      <a:pt x="2639865" y="4164721"/>
                    </a:lnTo>
                    <a:lnTo>
                      <a:pt x="2611073" y="4167624"/>
                    </a:lnTo>
                    <a:lnTo>
                      <a:pt x="2584076" y="4164902"/>
                    </a:lnTo>
                    <a:lnTo>
                      <a:pt x="2531581" y="4170194"/>
                    </a:lnTo>
                    <a:cubicBezTo>
                      <a:pt x="2351846" y="4206973"/>
                      <a:pt x="2216642" y="4366004"/>
                      <a:pt x="2216642" y="4556612"/>
                    </a:cubicBezTo>
                    <a:lnTo>
                      <a:pt x="2219396" y="4570249"/>
                    </a:lnTo>
                    <a:lnTo>
                      <a:pt x="2030811" y="4570249"/>
                    </a:lnTo>
                    <a:lnTo>
                      <a:pt x="2029436" y="4556612"/>
                    </a:lnTo>
                    <a:cubicBezTo>
                      <a:pt x="2029436" y="4355844"/>
                      <a:pt x="2131158" y="4178834"/>
                      <a:pt x="2285874" y="4074309"/>
                    </a:cubicBezTo>
                    <a:lnTo>
                      <a:pt x="2309821" y="4061312"/>
                    </a:lnTo>
                    <a:lnTo>
                      <a:pt x="2264865" y="4024220"/>
                    </a:lnTo>
                    <a:cubicBezTo>
                      <a:pt x="2176263" y="3935617"/>
                      <a:pt x="2121461" y="3813214"/>
                      <a:pt x="2121461" y="3678012"/>
                    </a:cubicBezTo>
                    <a:cubicBezTo>
                      <a:pt x="2121461" y="3407607"/>
                      <a:pt x="2340668" y="3188400"/>
                      <a:pt x="2611073" y="3188400"/>
                    </a:cubicBezTo>
                    <a:close/>
                    <a:moveTo>
                      <a:pt x="3588718" y="267928"/>
                    </a:moveTo>
                    <a:lnTo>
                      <a:pt x="234386" y="6051259"/>
                    </a:lnTo>
                    <a:lnTo>
                      <a:pt x="6943050" y="6051259"/>
                    </a:lnTo>
                    <a:close/>
                    <a:moveTo>
                      <a:pt x="3588718" y="0"/>
                    </a:moveTo>
                    <a:lnTo>
                      <a:pt x="7177436" y="6187444"/>
                    </a:lnTo>
                    <a:lnTo>
                      <a:pt x="0" y="6187444"/>
                    </a:lnTo>
                    <a:close/>
                  </a:path>
                </a:pathLst>
              </a:custGeom>
              <a:solidFill>
                <a:schemeClr val="bg1"/>
              </a:solidFill>
              <a:ln w="152400"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38" name="Group 37">
              <a:extLst>
                <a:ext uri="{FF2B5EF4-FFF2-40B4-BE49-F238E27FC236}">
                  <a16:creationId xmlns:a16="http://schemas.microsoft.com/office/drawing/2014/main" id="{BD99BF74-B939-49DE-BD68-97C4C47E5C1B}"/>
                </a:ext>
              </a:extLst>
            </p:cNvPr>
            <p:cNvGrpSpPr/>
            <p:nvPr/>
          </p:nvGrpSpPr>
          <p:grpSpPr>
            <a:xfrm>
              <a:off x="7852950" y="5286524"/>
              <a:ext cx="1973831" cy="1248491"/>
              <a:chOff x="603988" y="2985543"/>
              <a:chExt cx="1973831" cy="1248491"/>
            </a:xfrm>
          </p:grpSpPr>
          <p:sp>
            <p:nvSpPr>
              <p:cNvPr id="39" name="Rectangle 38">
                <a:extLst>
                  <a:ext uri="{FF2B5EF4-FFF2-40B4-BE49-F238E27FC236}">
                    <a16:creationId xmlns:a16="http://schemas.microsoft.com/office/drawing/2014/main" id="{EA0F595A-7E5F-4789-B006-8B5276EAC7D1}"/>
                  </a:ext>
                </a:extLst>
              </p:cNvPr>
              <p:cNvSpPr/>
              <p:nvPr/>
            </p:nvSpPr>
            <p:spPr>
              <a:xfrm>
                <a:off x="603988" y="4006800"/>
                <a:ext cx="1973831" cy="227234"/>
              </a:xfrm>
              <a:prstGeom prst="rect">
                <a:avLst/>
              </a:prstGeom>
            </p:spPr>
            <p:txBody>
              <a:bodyPr wrap="square">
                <a:spAutoFit/>
              </a:bodyPr>
              <a:lstStyle/>
              <a:p>
                <a:pPr algn="ctr" defTabSz="896094" fontAlgn="base">
                  <a:lnSpc>
                    <a:spcPct val="90000"/>
                  </a:lnSpc>
                  <a:spcBef>
                    <a:spcPts val="576"/>
                  </a:spcBef>
                  <a:spcAft>
                    <a:spcPct val="0"/>
                  </a:spcAft>
                  <a:defRPr/>
                </a:pPr>
                <a:r>
                  <a:rPr lang="en-US" sz="1537" kern="0">
                    <a:solidFill>
                      <a:srgbClr val="353535"/>
                    </a:solidFill>
                    <a:cs typeface="Segoe UI" pitchFamily="34" charset="0"/>
                  </a:rPr>
                  <a:t>Business &amp; Government IDs</a:t>
                </a:r>
              </a:p>
            </p:txBody>
          </p:sp>
          <p:grpSp>
            <p:nvGrpSpPr>
              <p:cNvPr id="40" name="Group 39">
                <a:extLst>
                  <a:ext uri="{FF2B5EF4-FFF2-40B4-BE49-F238E27FC236}">
                    <a16:creationId xmlns:a16="http://schemas.microsoft.com/office/drawing/2014/main" id="{0B7E3F5D-1977-40CB-92A6-C5B8F00CC6B5}"/>
                  </a:ext>
                </a:extLst>
              </p:cNvPr>
              <p:cNvGrpSpPr/>
              <p:nvPr/>
            </p:nvGrpSpPr>
            <p:grpSpPr>
              <a:xfrm>
                <a:off x="2006640" y="2985543"/>
                <a:ext cx="571179" cy="938556"/>
                <a:chOff x="1975208" y="4687710"/>
                <a:chExt cx="582632" cy="957376"/>
              </a:xfrm>
            </p:grpSpPr>
            <p:grpSp>
              <p:nvGrpSpPr>
                <p:cNvPr id="41" name="Group 40">
                  <a:extLst>
                    <a:ext uri="{FF2B5EF4-FFF2-40B4-BE49-F238E27FC236}">
                      <a16:creationId xmlns:a16="http://schemas.microsoft.com/office/drawing/2014/main" id="{E5D4D108-E057-46C8-B629-3D81A9383166}"/>
                    </a:ext>
                  </a:extLst>
                </p:cNvPr>
                <p:cNvGrpSpPr/>
                <p:nvPr/>
              </p:nvGrpSpPr>
              <p:grpSpPr>
                <a:xfrm>
                  <a:off x="1975208" y="4687710"/>
                  <a:ext cx="582632" cy="957376"/>
                  <a:chOff x="2397241" y="4380339"/>
                  <a:chExt cx="677654" cy="1113516"/>
                </a:xfrm>
              </p:grpSpPr>
              <p:sp>
                <p:nvSpPr>
                  <p:cNvPr id="44" name="Freeform: Shape 43">
                    <a:extLst>
                      <a:ext uri="{FF2B5EF4-FFF2-40B4-BE49-F238E27FC236}">
                        <a16:creationId xmlns:a16="http://schemas.microsoft.com/office/drawing/2014/main" id="{F21FE802-F740-42A9-9F8A-C93010C7B2FD}"/>
                      </a:ext>
                    </a:extLst>
                  </p:cNvPr>
                  <p:cNvSpPr>
                    <a:spLocks noChangeAspect="1"/>
                  </p:cNvSpPr>
                  <p:nvPr/>
                </p:nvSpPr>
                <p:spPr bwMode="auto">
                  <a:xfrm>
                    <a:off x="2397241" y="4380339"/>
                    <a:ext cx="677654" cy="1113516"/>
                  </a:xfrm>
                  <a:custGeom>
                    <a:avLst/>
                    <a:gdLst>
                      <a:gd name="connsiteX0" fmla="*/ 767228 w 1947672"/>
                      <a:gd name="connsiteY0" fmla="*/ 197644 h 3200400"/>
                      <a:gd name="connsiteX1" fmla="*/ 699516 w 1947672"/>
                      <a:gd name="connsiteY1" fmla="*/ 265356 h 3200400"/>
                      <a:gd name="connsiteX2" fmla="*/ 699516 w 1947672"/>
                      <a:gd name="connsiteY2" fmla="*/ 276236 h 3200400"/>
                      <a:gd name="connsiteX3" fmla="*/ 767228 w 1947672"/>
                      <a:gd name="connsiteY3" fmla="*/ 343948 h 3200400"/>
                      <a:gd name="connsiteX4" fmla="*/ 1180444 w 1947672"/>
                      <a:gd name="connsiteY4" fmla="*/ 343948 h 3200400"/>
                      <a:gd name="connsiteX5" fmla="*/ 1248156 w 1947672"/>
                      <a:gd name="connsiteY5" fmla="*/ 276236 h 3200400"/>
                      <a:gd name="connsiteX6" fmla="*/ 1248156 w 1947672"/>
                      <a:gd name="connsiteY6" fmla="*/ 265356 h 3200400"/>
                      <a:gd name="connsiteX7" fmla="*/ 1180444 w 1947672"/>
                      <a:gd name="connsiteY7" fmla="*/ 197644 h 3200400"/>
                      <a:gd name="connsiteX8" fmla="*/ 89885 w 1947672"/>
                      <a:gd name="connsiteY8" fmla="*/ 0 h 3200400"/>
                      <a:gd name="connsiteX9" fmla="*/ 1857787 w 1947672"/>
                      <a:gd name="connsiteY9" fmla="*/ 0 h 3200400"/>
                      <a:gd name="connsiteX10" fmla="*/ 1947672 w 1947672"/>
                      <a:gd name="connsiteY10" fmla="*/ 89885 h 3200400"/>
                      <a:gd name="connsiteX11" fmla="*/ 1947672 w 1947672"/>
                      <a:gd name="connsiteY11" fmla="*/ 3110515 h 3200400"/>
                      <a:gd name="connsiteX12" fmla="*/ 1857787 w 1947672"/>
                      <a:gd name="connsiteY12" fmla="*/ 3200400 h 3200400"/>
                      <a:gd name="connsiteX13" fmla="*/ 89885 w 1947672"/>
                      <a:gd name="connsiteY13" fmla="*/ 3200400 h 3200400"/>
                      <a:gd name="connsiteX14" fmla="*/ 0 w 1947672"/>
                      <a:gd name="connsiteY14" fmla="*/ 3110515 h 3200400"/>
                      <a:gd name="connsiteX15" fmla="*/ 0 w 1947672"/>
                      <a:gd name="connsiteY15" fmla="*/ 89885 h 3200400"/>
                      <a:gd name="connsiteX16" fmla="*/ 89885 w 1947672"/>
                      <a:gd name="connsiteY16" fmla="*/ 0 h 320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47672" h="3200400">
                        <a:moveTo>
                          <a:pt x="767228" y="197644"/>
                        </a:moveTo>
                        <a:cubicBezTo>
                          <a:pt x="729832" y="197644"/>
                          <a:pt x="699516" y="227960"/>
                          <a:pt x="699516" y="265356"/>
                        </a:cubicBezTo>
                        <a:lnTo>
                          <a:pt x="699516" y="276236"/>
                        </a:lnTo>
                        <a:cubicBezTo>
                          <a:pt x="699516" y="313632"/>
                          <a:pt x="729832" y="343948"/>
                          <a:pt x="767228" y="343948"/>
                        </a:cubicBezTo>
                        <a:lnTo>
                          <a:pt x="1180444" y="343948"/>
                        </a:lnTo>
                        <a:cubicBezTo>
                          <a:pt x="1217840" y="343948"/>
                          <a:pt x="1248156" y="313632"/>
                          <a:pt x="1248156" y="276236"/>
                        </a:cubicBezTo>
                        <a:lnTo>
                          <a:pt x="1248156" y="265356"/>
                        </a:lnTo>
                        <a:cubicBezTo>
                          <a:pt x="1248156" y="227960"/>
                          <a:pt x="1217840" y="197644"/>
                          <a:pt x="1180444" y="197644"/>
                        </a:cubicBezTo>
                        <a:close/>
                        <a:moveTo>
                          <a:pt x="89885" y="0"/>
                        </a:moveTo>
                        <a:lnTo>
                          <a:pt x="1857787" y="0"/>
                        </a:lnTo>
                        <a:cubicBezTo>
                          <a:pt x="1907429" y="0"/>
                          <a:pt x="1947672" y="40243"/>
                          <a:pt x="1947672" y="89885"/>
                        </a:cubicBezTo>
                        <a:lnTo>
                          <a:pt x="1947672" y="3110515"/>
                        </a:lnTo>
                        <a:cubicBezTo>
                          <a:pt x="1947672" y="3160157"/>
                          <a:pt x="1907429" y="3200400"/>
                          <a:pt x="1857787" y="3200400"/>
                        </a:cubicBezTo>
                        <a:lnTo>
                          <a:pt x="89885" y="3200400"/>
                        </a:lnTo>
                        <a:cubicBezTo>
                          <a:pt x="40243" y="3200400"/>
                          <a:pt x="0" y="3160157"/>
                          <a:pt x="0" y="3110515"/>
                        </a:cubicBezTo>
                        <a:lnTo>
                          <a:pt x="0" y="89885"/>
                        </a:lnTo>
                        <a:cubicBezTo>
                          <a:pt x="0" y="40243"/>
                          <a:pt x="40243" y="0"/>
                          <a:pt x="89885" y="0"/>
                        </a:cubicBezTo>
                        <a:close/>
                      </a:path>
                    </a:pathLst>
                  </a:custGeom>
                  <a:solidFill>
                    <a:srgbClr val="353535"/>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5" name="Oval 44">
                    <a:extLst>
                      <a:ext uri="{FF2B5EF4-FFF2-40B4-BE49-F238E27FC236}">
                        <a16:creationId xmlns:a16="http://schemas.microsoft.com/office/drawing/2014/main" id="{48594006-6DE4-4BBD-B84F-5E0ECBE9604C}"/>
                      </a:ext>
                    </a:extLst>
                  </p:cNvPr>
                  <p:cNvSpPr/>
                  <p:nvPr/>
                </p:nvSpPr>
                <p:spPr bwMode="auto">
                  <a:xfrm>
                    <a:off x="2539628" y="4595904"/>
                    <a:ext cx="392881" cy="392880"/>
                  </a:xfrm>
                  <a:prstGeom prst="ellipse">
                    <a:avLst/>
                  </a:prstGeom>
                  <a:solidFill>
                    <a:srgbClr val="E6E6E6"/>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46" name="Group 45">
                    <a:extLst>
                      <a:ext uri="{FF2B5EF4-FFF2-40B4-BE49-F238E27FC236}">
                        <a16:creationId xmlns:a16="http://schemas.microsoft.com/office/drawing/2014/main" id="{7AFD9FF2-9FA2-49CB-A811-406614358F08}"/>
                      </a:ext>
                    </a:extLst>
                  </p:cNvPr>
                  <p:cNvGrpSpPr/>
                  <p:nvPr/>
                </p:nvGrpSpPr>
                <p:grpSpPr>
                  <a:xfrm>
                    <a:off x="2620879" y="4640413"/>
                    <a:ext cx="230378" cy="277327"/>
                    <a:chOff x="7132637" y="5315790"/>
                    <a:chExt cx="413352" cy="497591"/>
                  </a:xfrm>
                </p:grpSpPr>
                <p:sp>
                  <p:nvSpPr>
                    <p:cNvPr id="47" name="Oval 8">
                      <a:extLst>
                        <a:ext uri="{FF2B5EF4-FFF2-40B4-BE49-F238E27FC236}">
                          <a16:creationId xmlns:a16="http://schemas.microsoft.com/office/drawing/2014/main" id="{FCA70A66-6B6A-483A-9141-B2D18639F6B9}"/>
                        </a:ext>
                      </a:extLst>
                    </p:cNvPr>
                    <p:cNvSpPr>
                      <a:spLocks noChangeArrowheads="1"/>
                    </p:cNvSpPr>
                    <p:nvPr/>
                  </p:nvSpPr>
                  <p:spPr bwMode="auto">
                    <a:xfrm>
                      <a:off x="7192760" y="5315790"/>
                      <a:ext cx="293104" cy="293349"/>
                    </a:xfrm>
                    <a:prstGeom prst="ellipse">
                      <a:avLst/>
                    </a:prstGeom>
                    <a:noFill/>
                    <a:ln w="12700" cap="flat">
                      <a:solidFill>
                        <a:srgbClr val="353535"/>
                      </a:solidFill>
                      <a:prstDash val="solid"/>
                      <a:miter lim="800000"/>
                      <a:headEnd/>
                      <a:tailEnd/>
                    </a:ln>
                  </p:spPr>
                  <p:txBody>
                    <a:bodyPr vert="horz" wrap="square" lIns="89630" tIns="44814" rIns="89630" bIns="44814" numCol="1" anchor="t" anchorCtr="0" compatLnSpc="1">
                      <a:prstTxWarp prst="textNoShape">
                        <a:avLst/>
                      </a:prstTxWarp>
                    </a:bodyPr>
                    <a:lstStyle/>
                    <a:p>
                      <a:pPr defTabSz="896354">
                        <a:defRPr/>
                      </a:pPr>
                      <a:endParaRPr lang="en-US" kern="0">
                        <a:solidFill>
                          <a:srgbClr val="353535"/>
                        </a:solidFill>
                      </a:endParaRPr>
                    </a:p>
                  </p:txBody>
                </p:sp>
                <p:sp>
                  <p:nvSpPr>
                    <p:cNvPr id="48" name="Freeform 9">
                      <a:extLst>
                        <a:ext uri="{FF2B5EF4-FFF2-40B4-BE49-F238E27FC236}">
                          <a16:creationId xmlns:a16="http://schemas.microsoft.com/office/drawing/2014/main" id="{209047BD-2833-4469-8B93-FF536E4D5485}"/>
                        </a:ext>
                      </a:extLst>
                    </p:cNvPr>
                    <p:cNvSpPr>
                      <a:spLocks/>
                    </p:cNvSpPr>
                    <p:nvPr/>
                  </p:nvSpPr>
                  <p:spPr bwMode="auto">
                    <a:xfrm>
                      <a:off x="7132637" y="5609150"/>
                      <a:ext cx="413352" cy="204231"/>
                    </a:xfrm>
                    <a:custGeom>
                      <a:avLst/>
                      <a:gdLst>
                        <a:gd name="T0" fmla="*/ 56 w 56"/>
                        <a:gd name="T1" fmla="*/ 28 h 28"/>
                        <a:gd name="T2" fmla="*/ 28 w 56"/>
                        <a:gd name="T3" fmla="*/ 0 h 28"/>
                        <a:gd name="T4" fmla="*/ 0 w 56"/>
                        <a:gd name="T5" fmla="*/ 28 h 28"/>
                      </a:gdLst>
                      <a:ahLst/>
                      <a:cxnLst>
                        <a:cxn ang="0">
                          <a:pos x="T0" y="T1"/>
                        </a:cxn>
                        <a:cxn ang="0">
                          <a:pos x="T2" y="T3"/>
                        </a:cxn>
                        <a:cxn ang="0">
                          <a:pos x="T4" y="T5"/>
                        </a:cxn>
                      </a:cxnLst>
                      <a:rect l="0" t="0" r="r" b="b"/>
                      <a:pathLst>
                        <a:path w="56" h="28">
                          <a:moveTo>
                            <a:pt x="56" y="28"/>
                          </a:moveTo>
                          <a:cubicBezTo>
                            <a:pt x="56" y="13"/>
                            <a:pt x="44" y="0"/>
                            <a:pt x="28" y="0"/>
                          </a:cubicBezTo>
                          <a:cubicBezTo>
                            <a:pt x="12" y="0"/>
                            <a:pt x="0" y="13"/>
                            <a:pt x="0" y="28"/>
                          </a:cubicBezTo>
                        </a:path>
                      </a:pathLst>
                    </a:custGeom>
                    <a:noFill/>
                    <a:ln w="12700" cap="flat">
                      <a:solidFill>
                        <a:srgbClr val="353535"/>
                      </a:solidFill>
                      <a:prstDash val="solid"/>
                      <a:miter lim="800000"/>
                      <a:headEnd/>
                      <a:tailEnd/>
                    </a:ln>
                  </p:spPr>
                  <p:txBody>
                    <a:bodyPr vert="horz" wrap="square" lIns="89630" tIns="44814" rIns="89630" bIns="44814" numCol="1" anchor="t" anchorCtr="0" compatLnSpc="1">
                      <a:prstTxWarp prst="textNoShape">
                        <a:avLst/>
                      </a:prstTxWarp>
                    </a:bodyPr>
                    <a:lstStyle/>
                    <a:p>
                      <a:pPr defTabSz="896354">
                        <a:defRPr/>
                      </a:pPr>
                      <a:endParaRPr lang="en-US" kern="0">
                        <a:solidFill>
                          <a:srgbClr val="353535"/>
                        </a:solidFill>
                      </a:endParaRPr>
                    </a:p>
                  </p:txBody>
                </p:sp>
              </p:grpSp>
            </p:grpSp>
            <p:pic>
              <p:nvPicPr>
                <p:cNvPr id="42" name="Picture 41">
                  <a:extLst>
                    <a:ext uri="{FF2B5EF4-FFF2-40B4-BE49-F238E27FC236}">
                      <a16:creationId xmlns:a16="http://schemas.microsoft.com/office/drawing/2014/main" id="{7B7C5985-7691-4D4C-9D4F-6BC2AE3605F1}"/>
                    </a:ext>
                  </a:extLst>
                </p:cNvPr>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2168606" y="5288137"/>
                  <a:ext cx="195836" cy="195836"/>
                </a:xfrm>
                <a:prstGeom prst="rect">
                  <a:avLst/>
                </a:prstGeom>
              </p:spPr>
            </p:pic>
            <p:sp>
              <p:nvSpPr>
                <p:cNvPr id="43" name="TextBox 42">
                  <a:extLst>
                    <a:ext uri="{FF2B5EF4-FFF2-40B4-BE49-F238E27FC236}">
                      <a16:creationId xmlns:a16="http://schemas.microsoft.com/office/drawing/2014/main" id="{204158AF-904F-443F-83A9-DC926DE071E4}"/>
                    </a:ext>
                  </a:extLst>
                </p:cNvPr>
                <p:cNvSpPr txBox="1"/>
                <p:nvPr/>
              </p:nvSpPr>
              <p:spPr>
                <a:xfrm>
                  <a:off x="2033099" y="5482185"/>
                  <a:ext cx="466850" cy="96950"/>
                </a:xfrm>
                <a:prstGeom prst="rect">
                  <a:avLst/>
                </a:prstGeom>
                <a:noFill/>
              </p:spPr>
              <p:txBody>
                <a:bodyPr wrap="square" lIns="0" tIns="0" rIns="0" bIns="0" rtlCol="0">
                  <a:spAutoFit/>
                </a:bodyPr>
                <a:lstStyle/>
                <a:p>
                  <a:pPr algn="ctr" defTabSz="896354">
                    <a:lnSpc>
                      <a:spcPct val="90000"/>
                    </a:lnSpc>
                    <a:spcAft>
                      <a:spcPts val="576"/>
                    </a:spcAft>
                    <a:defRPr/>
                  </a:pPr>
                  <a:r>
                    <a:rPr lang="en-US" sz="672" kern="0">
                      <a:solidFill>
                        <a:srgbClr val="FFFFFF"/>
                      </a:solidFill>
                      <a:latin typeface="Georgia" panose="02040502050405020303" pitchFamily="18" charset="0"/>
                    </a:rPr>
                    <a:t>contoso</a:t>
                  </a:r>
                </a:p>
              </p:txBody>
            </p:sp>
          </p:grpSp>
        </p:grpSp>
      </p:grpSp>
      <p:sp>
        <p:nvSpPr>
          <p:cNvPr id="79" name="Freeform 38">
            <a:extLst>
              <a:ext uri="{FF2B5EF4-FFF2-40B4-BE49-F238E27FC236}">
                <a16:creationId xmlns:a16="http://schemas.microsoft.com/office/drawing/2014/main" id="{231BB4E9-2AA2-489D-8A27-4C8AA779993D}"/>
              </a:ext>
            </a:extLst>
          </p:cNvPr>
          <p:cNvSpPr>
            <a:spLocks/>
          </p:cNvSpPr>
          <p:nvPr/>
        </p:nvSpPr>
        <p:spPr bwMode="auto">
          <a:xfrm>
            <a:off x="5698885" y="1398085"/>
            <a:ext cx="1640144" cy="1078486"/>
          </a:xfrm>
          <a:custGeom>
            <a:avLst/>
            <a:gdLst>
              <a:gd name="T0" fmla="*/ 2242 w 2661"/>
              <a:gd name="T1" fmla="*/ 773 h 1749"/>
              <a:gd name="T2" fmla="*/ 2243 w 2661"/>
              <a:gd name="T3" fmla="*/ 738 h 1749"/>
              <a:gd name="T4" fmla="*/ 1505 w 2661"/>
              <a:gd name="T5" fmla="*/ 0 h 1749"/>
              <a:gd name="T6" fmla="*/ 890 w 2661"/>
              <a:gd name="T7" fmla="*/ 330 h 1749"/>
              <a:gd name="T8" fmla="*/ 677 w 2661"/>
              <a:gd name="T9" fmla="*/ 270 h 1749"/>
              <a:gd name="T10" fmla="*/ 266 w 2661"/>
              <a:gd name="T11" fmla="*/ 681 h 1749"/>
              <a:gd name="T12" fmla="*/ 266 w 2661"/>
              <a:gd name="T13" fmla="*/ 689 h 1749"/>
              <a:gd name="T14" fmla="*/ 0 w 2661"/>
              <a:gd name="T15" fmla="*/ 1174 h 1749"/>
              <a:gd name="T16" fmla="*/ 543 w 2661"/>
              <a:gd name="T17" fmla="*/ 1748 h 1749"/>
              <a:gd name="T18" fmla="*/ 543 w 2661"/>
              <a:gd name="T19" fmla="*/ 1748 h 1749"/>
              <a:gd name="T20" fmla="*/ 544 w 2661"/>
              <a:gd name="T21" fmla="*/ 1748 h 1749"/>
              <a:gd name="T22" fmla="*/ 575 w 2661"/>
              <a:gd name="T23" fmla="*/ 1749 h 1749"/>
              <a:gd name="T24" fmla="*/ 607 w 2661"/>
              <a:gd name="T25" fmla="*/ 1748 h 1749"/>
              <a:gd name="T26" fmla="*/ 2142 w 2661"/>
              <a:gd name="T27" fmla="*/ 1748 h 1749"/>
              <a:gd name="T28" fmla="*/ 2171 w 2661"/>
              <a:gd name="T29" fmla="*/ 1749 h 1749"/>
              <a:gd name="T30" fmla="*/ 2661 w 2661"/>
              <a:gd name="T31" fmla="*/ 1258 h 1749"/>
              <a:gd name="T32" fmla="*/ 2242 w 2661"/>
              <a:gd name="T33" fmla="*/ 773 h 1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61" h="1749">
                <a:moveTo>
                  <a:pt x="2242" y="773"/>
                </a:moveTo>
                <a:cubicBezTo>
                  <a:pt x="2242" y="761"/>
                  <a:pt x="2243" y="749"/>
                  <a:pt x="2243" y="738"/>
                </a:cubicBezTo>
                <a:cubicBezTo>
                  <a:pt x="2243" y="330"/>
                  <a:pt x="1912" y="0"/>
                  <a:pt x="1505" y="0"/>
                </a:cubicBezTo>
                <a:cubicBezTo>
                  <a:pt x="1248" y="0"/>
                  <a:pt x="1022" y="131"/>
                  <a:pt x="890" y="330"/>
                </a:cubicBezTo>
                <a:cubicBezTo>
                  <a:pt x="828" y="292"/>
                  <a:pt x="755" y="270"/>
                  <a:pt x="677" y="270"/>
                </a:cubicBezTo>
                <a:cubicBezTo>
                  <a:pt x="450" y="270"/>
                  <a:pt x="266" y="454"/>
                  <a:pt x="266" y="681"/>
                </a:cubicBezTo>
                <a:cubicBezTo>
                  <a:pt x="266" y="684"/>
                  <a:pt x="266" y="686"/>
                  <a:pt x="266" y="689"/>
                </a:cubicBezTo>
                <a:cubicBezTo>
                  <a:pt x="106" y="791"/>
                  <a:pt x="0" y="970"/>
                  <a:pt x="0" y="1174"/>
                </a:cubicBezTo>
                <a:cubicBezTo>
                  <a:pt x="0" y="1481"/>
                  <a:pt x="240" y="1732"/>
                  <a:pt x="543" y="1748"/>
                </a:cubicBezTo>
                <a:cubicBezTo>
                  <a:pt x="543" y="1748"/>
                  <a:pt x="543" y="1748"/>
                  <a:pt x="543" y="1748"/>
                </a:cubicBezTo>
                <a:cubicBezTo>
                  <a:pt x="544" y="1748"/>
                  <a:pt x="544" y="1748"/>
                  <a:pt x="544" y="1748"/>
                </a:cubicBezTo>
                <a:cubicBezTo>
                  <a:pt x="554" y="1749"/>
                  <a:pt x="565" y="1749"/>
                  <a:pt x="575" y="1749"/>
                </a:cubicBezTo>
                <a:cubicBezTo>
                  <a:pt x="586" y="1749"/>
                  <a:pt x="596" y="1749"/>
                  <a:pt x="607" y="1748"/>
                </a:cubicBezTo>
                <a:cubicBezTo>
                  <a:pt x="2142" y="1748"/>
                  <a:pt x="2142" y="1748"/>
                  <a:pt x="2142" y="1748"/>
                </a:cubicBezTo>
                <a:cubicBezTo>
                  <a:pt x="2151" y="1749"/>
                  <a:pt x="2161" y="1749"/>
                  <a:pt x="2171" y="1749"/>
                </a:cubicBezTo>
                <a:cubicBezTo>
                  <a:pt x="2442" y="1749"/>
                  <a:pt x="2661" y="1530"/>
                  <a:pt x="2661" y="1258"/>
                </a:cubicBezTo>
                <a:cubicBezTo>
                  <a:pt x="2661" y="1011"/>
                  <a:pt x="2479" y="807"/>
                  <a:pt x="2242" y="773"/>
                </a:cubicBezTo>
                <a:close/>
              </a:path>
            </a:pathLst>
          </a:custGeom>
          <a:blipFill>
            <a:blip r:embed="rId14" cstate="print">
              <a:extLst>
                <a:ext uri="{28A0092B-C50C-407E-A947-70E740481C1C}">
                  <a14:useLocalDpi xmlns:a14="http://schemas.microsoft.com/office/drawing/2010/main"/>
                </a:ext>
              </a:extLst>
            </a:blip>
            <a:stretch>
              <a:fillRect/>
            </a:stretch>
          </a:blipFill>
          <a:ln w="9525">
            <a:solidFill>
              <a:schemeClr val="bg2">
                <a:lumMod val="75000"/>
              </a:schemeClr>
            </a:solidFill>
          </a:ln>
        </p:spPr>
        <p:txBody>
          <a:bodyPr vert="horz" wrap="square" lIns="82273" tIns="41135" rIns="82273" bIns="41135" numCol="1" anchor="t" anchorCtr="0" compatLnSpc="1">
            <a:prstTxWarp prst="textNoShape">
              <a:avLst/>
            </a:prstTxWarp>
          </a:bodyPr>
          <a:lstStyle/>
          <a:p>
            <a:pPr defTabSz="822644">
              <a:defRPr/>
            </a:pPr>
            <a:endParaRPr lang="en-US" sz="1620" kern="0">
              <a:solidFill>
                <a:srgbClr val="505050"/>
              </a:solidFill>
              <a:latin typeface="Segoe UI"/>
            </a:endParaRPr>
          </a:p>
        </p:txBody>
      </p:sp>
      <p:grpSp>
        <p:nvGrpSpPr>
          <p:cNvPr id="94" name="Group 93">
            <a:extLst>
              <a:ext uri="{FF2B5EF4-FFF2-40B4-BE49-F238E27FC236}">
                <a16:creationId xmlns:a16="http://schemas.microsoft.com/office/drawing/2014/main" id="{1886CE24-91C9-4CF0-AE50-8C76ECFF4969}"/>
              </a:ext>
            </a:extLst>
          </p:cNvPr>
          <p:cNvGrpSpPr/>
          <p:nvPr/>
        </p:nvGrpSpPr>
        <p:grpSpPr>
          <a:xfrm>
            <a:off x="7566157" y="7074581"/>
            <a:ext cx="1563624" cy="1619886"/>
            <a:chOff x="10997609" y="5121938"/>
            <a:chExt cx="1563624" cy="1619886"/>
          </a:xfrm>
        </p:grpSpPr>
        <p:grpSp>
          <p:nvGrpSpPr>
            <p:cNvPr id="95" name="Group 94">
              <a:extLst>
                <a:ext uri="{FF2B5EF4-FFF2-40B4-BE49-F238E27FC236}">
                  <a16:creationId xmlns:a16="http://schemas.microsoft.com/office/drawing/2014/main" id="{B9CD7196-3E2B-405E-A013-C4064053692B}"/>
                </a:ext>
              </a:extLst>
            </p:cNvPr>
            <p:cNvGrpSpPr/>
            <p:nvPr/>
          </p:nvGrpSpPr>
          <p:grpSpPr>
            <a:xfrm>
              <a:off x="11028791" y="5121938"/>
              <a:ext cx="1532442" cy="1094964"/>
              <a:chOff x="1970714" y="4745078"/>
              <a:chExt cx="2416700" cy="1726788"/>
            </a:xfrm>
          </p:grpSpPr>
          <p:sp>
            <p:nvSpPr>
              <p:cNvPr id="97" name="Dotted Circle">
                <a:extLst>
                  <a:ext uri="{FF2B5EF4-FFF2-40B4-BE49-F238E27FC236}">
                    <a16:creationId xmlns:a16="http://schemas.microsoft.com/office/drawing/2014/main" id="{A3F56C7F-EFFA-4372-A367-94C2D574621B}"/>
                  </a:ext>
                </a:extLst>
              </p:cNvPr>
              <p:cNvSpPr/>
              <p:nvPr/>
            </p:nvSpPr>
            <p:spPr>
              <a:xfrm>
                <a:off x="2849509" y="4933961"/>
                <a:ext cx="1537905" cy="1537905"/>
              </a:xfrm>
              <a:prstGeom prst="ellipse">
                <a:avLst/>
              </a:prstGeom>
              <a:solidFill>
                <a:schemeClr val="bg1"/>
              </a:solidFill>
              <a:ln w="12700" cap="rnd" cmpd="sng" algn="ctr">
                <a:solidFill>
                  <a:srgbClr val="000000"/>
                </a:solidFill>
                <a:prstDash val="sysDot"/>
              </a:ln>
              <a:effectLst/>
            </p:spPr>
            <p:txBody>
              <a:bodyPr rtlCol="0" anchor="ctr"/>
              <a:lstStyle/>
              <a:p>
                <a:pPr algn="ctr" defTabSz="896354">
                  <a:defRPr/>
                </a:pPr>
                <a:endParaRPr lang="en-US" sz="1696" kern="0">
                  <a:solidFill>
                    <a:srgbClr val="FFFFFF"/>
                  </a:solidFill>
                  <a:latin typeface="Segoe UI Semilight"/>
                </a:endParaRPr>
              </a:p>
            </p:txBody>
          </p:sp>
          <p:pic>
            <p:nvPicPr>
              <p:cNvPr id="98" name="Picture 97">
                <a:extLst>
                  <a:ext uri="{FF2B5EF4-FFF2-40B4-BE49-F238E27FC236}">
                    <a16:creationId xmlns:a16="http://schemas.microsoft.com/office/drawing/2014/main" id="{ABB2A14F-88E2-4FA1-BF3D-3A0E018470A4}"/>
                  </a:ext>
                </a:extLst>
              </p:cNvPr>
              <p:cNvPicPr>
                <a:picLocks noChangeAspect="1"/>
              </p:cNvPicPr>
              <p:nvPr/>
            </p:nvPicPr>
            <p:blipFill>
              <a:blip r:embed="rId15"/>
              <a:stretch>
                <a:fillRect/>
              </a:stretch>
            </p:blipFill>
            <p:spPr>
              <a:xfrm>
                <a:off x="3405333" y="5878233"/>
                <a:ext cx="398411" cy="398411"/>
              </a:xfrm>
              <a:prstGeom prst="rect">
                <a:avLst/>
              </a:prstGeom>
            </p:spPr>
          </p:pic>
          <p:pic>
            <p:nvPicPr>
              <p:cNvPr id="99" name="Picture 98">
                <a:extLst>
                  <a:ext uri="{FF2B5EF4-FFF2-40B4-BE49-F238E27FC236}">
                    <a16:creationId xmlns:a16="http://schemas.microsoft.com/office/drawing/2014/main" id="{E6B675DF-B772-48CD-850C-24AEF5B56858}"/>
                  </a:ext>
                </a:extLst>
              </p:cNvPr>
              <p:cNvPicPr>
                <a:picLocks noChangeAspect="1"/>
              </p:cNvPicPr>
              <p:nvPr/>
            </p:nvPicPr>
            <p:blipFill>
              <a:blip r:embed="rId16"/>
              <a:stretch>
                <a:fillRect/>
              </a:stretch>
            </p:blipFill>
            <p:spPr>
              <a:xfrm>
                <a:off x="3009889" y="5491766"/>
                <a:ext cx="438252" cy="438252"/>
              </a:xfrm>
              <a:prstGeom prst="rect">
                <a:avLst/>
              </a:prstGeom>
            </p:spPr>
          </p:pic>
          <p:pic>
            <p:nvPicPr>
              <p:cNvPr id="100" name="Picture 99">
                <a:extLst>
                  <a:ext uri="{FF2B5EF4-FFF2-40B4-BE49-F238E27FC236}">
                    <a16:creationId xmlns:a16="http://schemas.microsoft.com/office/drawing/2014/main" id="{97076EAC-46C9-4878-9266-1FFD428C5D72}"/>
                  </a:ext>
                </a:extLst>
              </p:cNvPr>
              <p:cNvPicPr>
                <a:picLocks noChangeAspect="1"/>
              </p:cNvPicPr>
              <p:nvPr/>
            </p:nvPicPr>
            <p:blipFill>
              <a:blip r:embed="rId17"/>
              <a:stretch>
                <a:fillRect/>
              </a:stretch>
            </p:blipFill>
            <p:spPr>
              <a:xfrm>
                <a:off x="3715328" y="5444538"/>
                <a:ext cx="482077" cy="482077"/>
              </a:xfrm>
              <a:prstGeom prst="rect">
                <a:avLst/>
              </a:prstGeom>
            </p:spPr>
          </p:pic>
          <p:pic>
            <p:nvPicPr>
              <p:cNvPr id="101" name="Picture 100">
                <a:extLst>
                  <a:ext uri="{FF2B5EF4-FFF2-40B4-BE49-F238E27FC236}">
                    <a16:creationId xmlns:a16="http://schemas.microsoft.com/office/drawing/2014/main" id="{4772B617-36E2-4C24-8022-E350172CDED5}"/>
                  </a:ext>
                </a:extLst>
              </p:cNvPr>
              <p:cNvPicPr>
                <a:picLocks noChangeAspect="1"/>
              </p:cNvPicPr>
              <p:nvPr/>
            </p:nvPicPr>
            <p:blipFill>
              <a:blip r:embed="rId18"/>
              <a:stretch>
                <a:fillRect/>
              </a:stretch>
            </p:blipFill>
            <p:spPr>
              <a:xfrm>
                <a:off x="3427839" y="5066550"/>
                <a:ext cx="438252" cy="438252"/>
              </a:xfrm>
              <a:prstGeom prst="rect">
                <a:avLst/>
              </a:prstGeom>
            </p:spPr>
          </p:pic>
          <p:grpSp>
            <p:nvGrpSpPr>
              <p:cNvPr id="102" name="Group 101">
                <a:extLst>
                  <a:ext uri="{FF2B5EF4-FFF2-40B4-BE49-F238E27FC236}">
                    <a16:creationId xmlns:a16="http://schemas.microsoft.com/office/drawing/2014/main" id="{E314AFA1-3DFF-48C8-9958-C168B79A7E40}"/>
                  </a:ext>
                </a:extLst>
              </p:cNvPr>
              <p:cNvGrpSpPr/>
              <p:nvPr/>
            </p:nvGrpSpPr>
            <p:grpSpPr>
              <a:xfrm>
                <a:off x="1970714" y="4745078"/>
                <a:ext cx="956049" cy="1646067"/>
                <a:chOff x="3613302" y="3372643"/>
                <a:chExt cx="1921433" cy="3007462"/>
              </a:xfrm>
            </p:grpSpPr>
            <p:pic>
              <p:nvPicPr>
                <p:cNvPr id="103" name="Picture 88">
                  <a:extLst>
                    <a:ext uri="{FF2B5EF4-FFF2-40B4-BE49-F238E27FC236}">
                      <a16:creationId xmlns:a16="http://schemas.microsoft.com/office/drawing/2014/main" id="{AE4BD2A9-A044-4829-A0A2-4E31C0284988}"/>
                    </a:ext>
                  </a:extLst>
                </p:cNvPr>
                <p:cNvPicPr>
                  <a:picLocks noChangeAspect="1"/>
                </p:cNvPicPr>
                <p:nvPr/>
              </p:nvPicPr>
              <p:blipFill>
                <a:blip r:embed="rId19">
                  <a:extLst>
                    <a:ext uri="{96DAC541-7B7A-43D3-8B79-37D633B846F1}">
                      <asvg:svgBlip xmlns:asvg="http://schemas.microsoft.com/office/drawing/2016/SVG/main" r:embed="rId20"/>
                    </a:ext>
                  </a:extLst>
                </a:blip>
                <a:srcRect/>
                <a:stretch/>
              </p:blipFill>
              <p:spPr>
                <a:xfrm>
                  <a:off x="3613302" y="3372643"/>
                  <a:ext cx="1921433" cy="3007462"/>
                </a:xfrm>
                <a:prstGeom prst="rect">
                  <a:avLst/>
                </a:prstGeom>
              </p:spPr>
            </p:pic>
            <p:sp>
              <p:nvSpPr>
                <p:cNvPr id="104" name="Rectangle 103">
                  <a:extLst>
                    <a:ext uri="{FF2B5EF4-FFF2-40B4-BE49-F238E27FC236}">
                      <a16:creationId xmlns:a16="http://schemas.microsoft.com/office/drawing/2014/main" id="{777B670C-5443-4332-9076-078C52592357}"/>
                    </a:ext>
                  </a:extLst>
                </p:cNvPr>
                <p:cNvSpPr/>
                <p:nvPr/>
              </p:nvSpPr>
              <p:spPr bwMode="auto">
                <a:xfrm>
                  <a:off x="4110861" y="4691015"/>
                  <a:ext cx="561877" cy="97961"/>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05" name="Rectangle 104">
                  <a:extLst>
                    <a:ext uri="{FF2B5EF4-FFF2-40B4-BE49-F238E27FC236}">
                      <a16:creationId xmlns:a16="http://schemas.microsoft.com/office/drawing/2014/main" id="{2F5526D9-6FB4-4F75-BA19-53726C47911B}"/>
                    </a:ext>
                  </a:extLst>
                </p:cNvPr>
                <p:cNvSpPr/>
                <p:nvPr/>
              </p:nvSpPr>
              <p:spPr bwMode="auto">
                <a:xfrm>
                  <a:off x="4110861" y="4878286"/>
                  <a:ext cx="561877" cy="97961"/>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06" name="Rectangle 105">
                  <a:extLst>
                    <a:ext uri="{FF2B5EF4-FFF2-40B4-BE49-F238E27FC236}">
                      <a16:creationId xmlns:a16="http://schemas.microsoft.com/office/drawing/2014/main" id="{919D610A-1168-474E-A0CD-8E48173B02B8}"/>
                    </a:ext>
                  </a:extLst>
                </p:cNvPr>
                <p:cNvSpPr/>
                <p:nvPr/>
              </p:nvSpPr>
              <p:spPr bwMode="auto">
                <a:xfrm>
                  <a:off x="4110861" y="5065557"/>
                  <a:ext cx="561877" cy="97961"/>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07" name="Rectangle 106">
                  <a:extLst>
                    <a:ext uri="{FF2B5EF4-FFF2-40B4-BE49-F238E27FC236}">
                      <a16:creationId xmlns:a16="http://schemas.microsoft.com/office/drawing/2014/main" id="{BC034729-1545-4478-83FF-131B3082D60B}"/>
                    </a:ext>
                  </a:extLst>
                </p:cNvPr>
                <p:cNvSpPr/>
                <p:nvPr/>
              </p:nvSpPr>
              <p:spPr bwMode="auto">
                <a:xfrm>
                  <a:off x="4110861" y="5252828"/>
                  <a:ext cx="561877" cy="97961"/>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08" name="Rectangle 107">
                  <a:extLst>
                    <a:ext uri="{FF2B5EF4-FFF2-40B4-BE49-F238E27FC236}">
                      <a16:creationId xmlns:a16="http://schemas.microsoft.com/office/drawing/2014/main" id="{808FC150-BE61-4F8B-8E4A-D040554ADBFB}"/>
                    </a:ext>
                  </a:extLst>
                </p:cNvPr>
                <p:cNvSpPr/>
                <p:nvPr/>
              </p:nvSpPr>
              <p:spPr bwMode="auto">
                <a:xfrm>
                  <a:off x="4110861" y="5440099"/>
                  <a:ext cx="561877" cy="97961"/>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09" name="Rectangle 108">
                  <a:extLst>
                    <a:ext uri="{FF2B5EF4-FFF2-40B4-BE49-F238E27FC236}">
                      <a16:creationId xmlns:a16="http://schemas.microsoft.com/office/drawing/2014/main" id="{0FC4A19F-F72D-4B74-9078-68583B366B4C}"/>
                    </a:ext>
                  </a:extLst>
                </p:cNvPr>
                <p:cNvSpPr/>
                <p:nvPr/>
              </p:nvSpPr>
              <p:spPr bwMode="auto">
                <a:xfrm>
                  <a:off x="4110861" y="5627370"/>
                  <a:ext cx="561877" cy="97961"/>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10" name="Rectangle 109">
                  <a:extLst>
                    <a:ext uri="{FF2B5EF4-FFF2-40B4-BE49-F238E27FC236}">
                      <a16:creationId xmlns:a16="http://schemas.microsoft.com/office/drawing/2014/main" id="{72E0F05B-DCC0-44A3-ABF2-02E937002019}"/>
                    </a:ext>
                  </a:extLst>
                </p:cNvPr>
                <p:cNvSpPr/>
                <p:nvPr/>
              </p:nvSpPr>
              <p:spPr bwMode="auto">
                <a:xfrm>
                  <a:off x="4110861" y="5814641"/>
                  <a:ext cx="561877" cy="97961"/>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grpSp>
        <p:sp>
          <p:nvSpPr>
            <p:cNvPr id="96" name="Rectangle 95">
              <a:extLst>
                <a:ext uri="{FF2B5EF4-FFF2-40B4-BE49-F238E27FC236}">
                  <a16:creationId xmlns:a16="http://schemas.microsoft.com/office/drawing/2014/main" id="{0A8D8726-76B4-4FB1-8F88-A7D833BC4475}"/>
                </a:ext>
              </a:extLst>
            </p:cNvPr>
            <p:cNvSpPr/>
            <p:nvPr/>
          </p:nvSpPr>
          <p:spPr>
            <a:xfrm>
              <a:off x="10997609" y="6206293"/>
              <a:ext cx="1563624" cy="535531"/>
            </a:xfrm>
            <a:prstGeom prst="rect">
              <a:avLst/>
            </a:prstGeom>
          </p:spPr>
          <p:txBody>
            <a:bodyPr wrap="square">
              <a:spAutoFit/>
            </a:bodyPr>
            <a:lstStyle/>
            <a:p>
              <a:pPr algn="ctr" defTabSz="822930"/>
              <a:r>
                <a:rPr lang="en-US" sz="1440" spc="-45">
                  <a:ln w="3175">
                    <a:noFill/>
                  </a:ln>
                  <a:gradFill>
                    <a:gsLst>
                      <a:gs pos="1250">
                        <a:srgbClr val="1A1A1A"/>
                      </a:gs>
                      <a:gs pos="100000">
                        <a:srgbClr val="1A1A1A"/>
                      </a:gs>
                    </a:gsLst>
                    <a:lin ang="5400000" scaled="0"/>
                  </a:gradFill>
                  <a:latin typeface="Segoe UI"/>
                  <a:cs typeface="Segoe UI" pitchFamily="34" charset="0"/>
                </a:rPr>
                <a:t>On-premises</a:t>
              </a:r>
              <a:br>
                <a:rPr lang="en-US" sz="1440" spc="-45">
                  <a:ln w="3175">
                    <a:noFill/>
                  </a:ln>
                  <a:gradFill>
                    <a:gsLst>
                      <a:gs pos="1250">
                        <a:srgbClr val="1A1A1A"/>
                      </a:gs>
                      <a:gs pos="100000">
                        <a:srgbClr val="1A1A1A"/>
                      </a:gs>
                    </a:gsLst>
                    <a:lin ang="5400000" scaled="0"/>
                  </a:gradFill>
                  <a:latin typeface="Segoe UI"/>
                  <a:cs typeface="Segoe UI" pitchFamily="34" charset="0"/>
                </a:rPr>
              </a:br>
              <a:r>
                <a:rPr lang="en-US" sz="1440" spc="-45">
                  <a:ln w="3175">
                    <a:noFill/>
                  </a:ln>
                  <a:gradFill>
                    <a:gsLst>
                      <a:gs pos="1250">
                        <a:srgbClr val="1A1A1A"/>
                      </a:gs>
                      <a:gs pos="100000">
                        <a:srgbClr val="1A1A1A"/>
                      </a:gs>
                    </a:gsLst>
                    <a:lin ang="5400000" scaled="0"/>
                  </a:gradFill>
                  <a:latin typeface="Segoe UI"/>
                  <a:cs typeface="Segoe UI" pitchFamily="34" charset="0"/>
                </a:rPr>
                <a:t>&amp; web apps</a:t>
              </a:r>
              <a:endParaRPr lang="en-US" sz="900">
                <a:solidFill>
                  <a:srgbClr val="000000"/>
                </a:solidFill>
                <a:latin typeface="Segoe UI"/>
              </a:endParaRPr>
            </a:p>
          </p:txBody>
        </p:sp>
      </p:grpSp>
      <p:grpSp>
        <p:nvGrpSpPr>
          <p:cNvPr id="82" name="Group 81">
            <a:extLst>
              <a:ext uri="{FF2B5EF4-FFF2-40B4-BE49-F238E27FC236}">
                <a16:creationId xmlns:a16="http://schemas.microsoft.com/office/drawing/2014/main" id="{336C616D-6283-4CAB-B809-A6C04B8F9EFE}"/>
              </a:ext>
            </a:extLst>
          </p:cNvPr>
          <p:cNvGrpSpPr/>
          <p:nvPr/>
        </p:nvGrpSpPr>
        <p:grpSpPr>
          <a:xfrm>
            <a:off x="4748369" y="1298655"/>
            <a:ext cx="1977792" cy="1217438"/>
            <a:chOff x="13283193" y="691690"/>
            <a:chExt cx="2014419" cy="1239985"/>
          </a:xfrm>
        </p:grpSpPr>
        <p:grpSp>
          <p:nvGrpSpPr>
            <p:cNvPr id="84" name="Group 83">
              <a:extLst>
                <a:ext uri="{FF2B5EF4-FFF2-40B4-BE49-F238E27FC236}">
                  <a16:creationId xmlns:a16="http://schemas.microsoft.com/office/drawing/2014/main" id="{8987CAC3-C8B2-43CC-8D23-39FFAB348BDB}"/>
                </a:ext>
              </a:extLst>
            </p:cNvPr>
            <p:cNvGrpSpPr/>
            <p:nvPr/>
          </p:nvGrpSpPr>
          <p:grpSpPr>
            <a:xfrm>
              <a:off x="13283193" y="691690"/>
              <a:ext cx="2014419" cy="1239985"/>
              <a:chOff x="9682252" y="2345440"/>
              <a:chExt cx="2014419" cy="1239985"/>
            </a:xfrm>
          </p:grpSpPr>
          <p:grpSp>
            <p:nvGrpSpPr>
              <p:cNvPr id="88" name="Group 87">
                <a:extLst>
                  <a:ext uri="{FF2B5EF4-FFF2-40B4-BE49-F238E27FC236}">
                    <a16:creationId xmlns:a16="http://schemas.microsoft.com/office/drawing/2014/main" id="{E0085E2D-03A4-4E04-8FCC-C404ABC1FA4A}"/>
                  </a:ext>
                </a:extLst>
              </p:cNvPr>
              <p:cNvGrpSpPr/>
              <p:nvPr/>
            </p:nvGrpSpPr>
            <p:grpSpPr>
              <a:xfrm>
                <a:off x="10070785" y="2345440"/>
                <a:ext cx="1625886" cy="1069106"/>
                <a:chOff x="10846854" y="1787463"/>
                <a:chExt cx="1625886" cy="1069106"/>
              </a:xfrm>
            </p:grpSpPr>
            <p:sp>
              <p:nvSpPr>
                <p:cNvPr id="92" name="Freeform 38">
                  <a:extLst>
                    <a:ext uri="{FF2B5EF4-FFF2-40B4-BE49-F238E27FC236}">
                      <a16:creationId xmlns:a16="http://schemas.microsoft.com/office/drawing/2014/main" id="{351C2E27-6E7F-4FE2-954F-CE3AD64938D0}"/>
                    </a:ext>
                  </a:extLst>
                </p:cNvPr>
                <p:cNvSpPr>
                  <a:spLocks/>
                </p:cNvSpPr>
                <p:nvPr/>
              </p:nvSpPr>
              <p:spPr bwMode="auto">
                <a:xfrm>
                  <a:off x="10846854" y="1787463"/>
                  <a:ext cx="1625886" cy="1069106"/>
                </a:xfrm>
                <a:custGeom>
                  <a:avLst/>
                  <a:gdLst>
                    <a:gd name="T0" fmla="*/ 2242 w 2661"/>
                    <a:gd name="T1" fmla="*/ 773 h 1749"/>
                    <a:gd name="T2" fmla="*/ 2243 w 2661"/>
                    <a:gd name="T3" fmla="*/ 738 h 1749"/>
                    <a:gd name="T4" fmla="*/ 1505 w 2661"/>
                    <a:gd name="T5" fmla="*/ 0 h 1749"/>
                    <a:gd name="T6" fmla="*/ 890 w 2661"/>
                    <a:gd name="T7" fmla="*/ 330 h 1749"/>
                    <a:gd name="T8" fmla="*/ 677 w 2661"/>
                    <a:gd name="T9" fmla="*/ 270 h 1749"/>
                    <a:gd name="T10" fmla="*/ 266 w 2661"/>
                    <a:gd name="T11" fmla="*/ 681 h 1749"/>
                    <a:gd name="T12" fmla="*/ 266 w 2661"/>
                    <a:gd name="T13" fmla="*/ 689 h 1749"/>
                    <a:gd name="T14" fmla="*/ 0 w 2661"/>
                    <a:gd name="T15" fmla="*/ 1174 h 1749"/>
                    <a:gd name="T16" fmla="*/ 543 w 2661"/>
                    <a:gd name="T17" fmla="*/ 1748 h 1749"/>
                    <a:gd name="T18" fmla="*/ 543 w 2661"/>
                    <a:gd name="T19" fmla="*/ 1748 h 1749"/>
                    <a:gd name="T20" fmla="*/ 544 w 2661"/>
                    <a:gd name="T21" fmla="*/ 1748 h 1749"/>
                    <a:gd name="T22" fmla="*/ 575 w 2661"/>
                    <a:gd name="T23" fmla="*/ 1749 h 1749"/>
                    <a:gd name="T24" fmla="*/ 607 w 2661"/>
                    <a:gd name="T25" fmla="*/ 1748 h 1749"/>
                    <a:gd name="T26" fmla="*/ 2142 w 2661"/>
                    <a:gd name="T27" fmla="*/ 1748 h 1749"/>
                    <a:gd name="T28" fmla="*/ 2171 w 2661"/>
                    <a:gd name="T29" fmla="*/ 1749 h 1749"/>
                    <a:gd name="T30" fmla="*/ 2661 w 2661"/>
                    <a:gd name="T31" fmla="*/ 1258 h 1749"/>
                    <a:gd name="T32" fmla="*/ 2242 w 2661"/>
                    <a:gd name="T33" fmla="*/ 773 h 1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61" h="1749">
                      <a:moveTo>
                        <a:pt x="2242" y="773"/>
                      </a:moveTo>
                      <a:cubicBezTo>
                        <a:pt x="2242" y="761"/>
                        <a:pt x="2243" y="749"/>
                        <a:pt x="2243" y="738"/>
                      </a:cubicBezTo>
                      <a:cubicBezTo>
                        <a:pt x="2243" y="330"/>
                        <a:pt x="1912" y="0"/>
                        <a:pt x="1505" y="0"/>
                      </a:cubicBezTo>
                      <a:cubicBezTo>
                        <a:pt x="1248" y="0"/>
                        <a:pt x="1022" y="131"/>
                        <a:pt x="890" y="330"/>
                      </a:cubicBezTo>
                      <a:cubicBezTo>
                        <a:pt x="828" y="292"/>
                        <a:pt x="755" y="270"/>
                        <a:pt x="677" y="270"/>
                      </a:cubicBezTo>
                      <a:cubicBezTo>
                        <a:pt x="450" y="270"/>
                        <a:pt x="266" y="454"/>
                        <a:pt x="266" y="681"/>
                      </a:cubicBezTo>
                      <a:cubicBezTo>
                        <a:pt x="266" y="684"/>
                        <a:pt x="266" y="686"/>
                        <a:pt x="266" y="689"/>
                      </a:cubicBezTo>
                      <a:cubicBezTo>
                        <a:pt x="106" y="791"/>
                        <a:pt x="0" y="970"/>
                        <a:pt x="0" y="1174"/>
                      </a:cubicBezTo>
                      <a:cubicBezTo>
                        <a:pt x="0" y="1481"/>
                        <a:pt x="240" y="1732"/>
                        <a:pt x="543" y="1748"/>
                      </a:cubicBezTo>
                      <a:cubicBezTo>
                        <a:pt x="543" y="1748"/>
                        <a:pt x="543" y="1748"/>
                        <a:pt x="543" y="1748"/>
                      </a:cubicBezTo>
                      <a:cubicBezTo>
                        <a:pt x="544" y="1748"/>
                        <a:pt x="544" y="1748"/>
                        <a:pt x="544" y="1748"/>
                      </a:cubicBezTo>
                      <a:cubicBezTo>
                        <a:pt x="554" y="1749"/>
                        <a:pt x="565" y="1749"/>
                        <a:pt x="575" y="1749"/>
                      </a:cubicBezTo>
                      <a:cubicBezTo>
                        <a:pt x="586" y="1749"/>
                        <a:pt x="596" y="1749"/>
                        <a:pt x="607" y="1748"/>
                      </a:cubicBezTo>
                      <a:cubicBezTo>
                        <a:pt x="2142" y="1748"/>
                        <a:pt x="2142" y="1748"/>
                        <a:pt x="2142" y="1748"/>
                      </a:cubicBezTo>
                      <a:cubicBezTo>
                        <a:pt x="2151" y="1749"/>
                        <a:pt x="2161" y="1749"/>
                        <a:pt x="2171" y="1749"/>
                      </a:cubicBezTo>
                      <a:cubicBezTo>
                        <a:pt x="2442" y="1749"/>
                        <a:pt x="2661" y="1530"/>
                        <a:pt x="2661" y="1258"/>
                      </a:cubicBezTo>
                      <a:cubicBezTo>
                        <a:pt x="2661" y="1011"/>
                        <a:pt x="2479" y="807"/>
                        <a:pt x="2242" y="773"/>
                      </a:cubicBezTo>
                      <a:close/>
                    </a:path>
                  </a:pathLst>
                </a:custGeom>
                <a:solidFill>
                  <a:schemeClr val="bg1"/>
                </a:solidFill>
                <a:ln>
                  <a:solidFill>
                    <a:schemeClr val="tx1">
                      <a:lumMod val="25000"/>
                      <a:lumOff val="75000"/>
                    </a:schemeClr>
                  </a:solidFill>
                </a:ln>
              </p:spPr>
              <p:txBody>
                <a:bodyPr vert="horz" wrap="square" lIns="82284" tIns="41142" rIns="82284" bIns="41142" numCol="1" anchor="t" anchorCtr="0" compatLnSpc="1">
                  <a:prstTxWarp prst="textNoShape">
                    <a:avLst/>
                  </a:prstTxWarp>
                </a:bodyPr>
                <a:lstStyle/>
                <a:p>
                  <a:pPr defTabSz="822803">
                    <a:defRPr/>
                  </a:pPr>
                  <a:endParaRPr lang="en-US" sz="1620" kern="0">
                    <a:solidFill>
                      <a:sysClr val="windowText" lastClr="000000"/>
                    </a:solidFill>
                    <a:latin typeface="Segoe UI"/>
                  </a:endParaRPr>
                </a:p>
              </p:txBody>
            </p:sp>
            <p:sp>
              <p:nvSpPr>
                <p:cNvPr id="93" name="Freeform 131">
                  <a:extLst>
                    <a:ext uri="{FF2B5EF4-FFF2-40B4-BE49-F238E27FC236}">
                      <a16:creationId xmlns:a16="http://schemas.microsoft.com/office/drawing/2014/main" id="{E6212AD6-F1B5-42E5-9534-72B19C35D2A5}"/>
                    </a:ext>
                  </a:extLst>
                </p:cNvPr>
                <p:cNvSpPr>
                  <a:spLocks noChangeAspect="1"/>
                </p:cNvSpPr>
                <p:nvPr/>
              </p:nvSpPr>
              <p:spPr bwMode="black">
                <a:xfrm>
                  <a:off x="11519100" y="1928416"/>
                  <a:ext cx="350595" cy="420508"/>
                </a:xfrm>
                <a:custGeom>
                  <a:avLst/>
                  <a:gdLst>
                    <a:gd name="T0" fmla="*/ 1710 w 1710"/>
                    <a:gd name="T1" fmla="*/ 1880 h 2051"/>
                    <a:gd name="T2" fmla="*/ 1710 w 1710"/>
                    <a:gd name="T3" fmla="*/ 1880 h 2051"/>
                    <a:gd name="T4" fmla="*/ 1710 w 1710"/>
                    <a:gd name="T5" fmla="*/ 176 h 2051"/>
                    <a:gd name="T6" fmla="*/ 1101 w 1710"/>
                    <a:gd name="T7" fmla="*/ 0 h 2051"/>
                    <a:gd name="T8" fmla="*/ 3 w 1710"/>
                    <a:gd name="T9" fmla="*/ 413 h 2051"/>
                    <a:gd name="T10" fmla="*/ 0 w 1710"/>
                    <a:gd name="T11" fmla="*/ 413 h 2051"/>
                    <a:gd name="T12" fmla="*/ 0 w 1710"/>
                    <a:gd name="T13" fmla="*/ 1645 h 2051"/>
                    <a:gd name="T14" fmla="*/ 375 w 1710"/>
                    <a:gd name="T15" fmla="*/ 1498 h 2051"/>
                    <a:gd name="T16" fmla="*/ 375 w 1710"/>
                    <a:gd name="T17" fmla="*/ 496 h 2051"/>
                    <a:gd name="T18" fmla="*/ 1101 w 1710"/>
                    <a:gd name="T19" fmla="*/ 323 h 2051"/>
                    <a:gd name="T20" fmla="*/ 1101 w 1710"/>
                    <a:gd name="T21" fmla="*/ 1797 h 2051"/>
                    <a:gd name="T22" fmla="*/ 0 w 1710"/>
                    <a:gd name="T23" fmla="*/ 1645 h 2051"/>
                    <a:gd name="T24" fmla="*/ 1101 w 1710"/>
                    <a:gd name="T25" fmla="*/ 2051 h 2051"/>
                    <a:gd name="T26" fmla="*/ 1101 w 1710"/>
                    <a:gd name="T27" fmla="*/ 2051 h 2051"/>
                    <a:gd name="T28" fmla="*/ 1710 w 1710"/>
                    <a:gd name="T29" fmla="*/ 1882 h 2051"/>
                    <a:gd name="T30" fmla="*/ 1710 w 1710"/>
                    <a:gd name="T31" fmla="*/ 1880 h 2051"/>
                    <a:gd name="T32" fmla="*/ 1710 w 1710"/>
                    <a:gd name="T33" fmla="*/ 1880 h 20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10" h="2051">
                      <a:moveTo>
                        <a:pt x="1710" y="1880"/>
                      </a:moveTo>
                      <a:lnTo>
                        <a:pt x="1710" y="1880"/>
                      </a:lnTo>
                      <a:lnTo>
                        <a:pt x="1710" y="176"/>
                      </a:lnTo>
                      <a:lnTo>
                        <a:pt x="1101" y="0"/>
                      </a:lnTo>
                      <a:lnTo>
                        <a:pt x="3" y="413"/>
                      </a:lnTo>
                      <a:lnTo>
                        <a:pt x="0" y="413"/>
                      </a:lnTo>
                      <a:lnTo>
                        <a:pt x="0" y="1645"/>
                      </a:lnTo>
                      <a:lnTo>
                        <a:pt x="375" y="1498"/>
                      </a:lnTo>
                      <a:lnTo>
                        <a:pt x="375" y="496"/>
                      </a:lnTo>
                      <a:lnTo>
                        <a:pt x="1101" y="323"/>
                      </a:lnTo>
                      <a:lnTo>
                        <a:pt x="1101" y="1797"/>
                      </a:lnTo>
                      <a:lnTo>
                        <a:pt x="0" y="1645"/>
                      </a:lnTo>
                      <a:lnTo>
                        <a:pt x="1101" y="2051"/>
                      </a:lnTo>
                      <a:lnTo>
                        <a:pt x="1101" y="2051"/>
                      </a:lnTo>
                      <a:lnTo>
                        <a:pt x="1710" y="1882"/>
                      </a:lnTo>
                      <a:lnTo>
                        <a:pt x="1710" y="1880"/>
                      </a:lnTo>
                      <a:lnTo>
                        <a:pt x="1710" y="1880"/>
                      </a:lnTo>
                      <a:close/>
                    </a:path>
                  </a:pathLst>
                </a:custGeom>
                <a:solidFill>
                  <a:srgbClr val="DA3104"/>
                </a:solidFill>
                <a:ln>
                  <a:noFill/>
                </a:ln>
              </p:spPr>
              <p:txBody>
                <a:bodyPr vert="horz" wrap="square" lIns="82296" tIns="41148" rIns="82296" bIns="41148" numCol="1" anchor="t" anchorCtr="0" compatLnSpc="1">
                  <a:prstTxWarp prst="textNoShape">
                    <a:avLst/>
                  </a:prstTxWarp>
                </a:bodyPr>
                <a:lstStyle/>
                <a:p>
                  <a:pPr algn="ctr" defTabSz="822930"/>
                  <a:endParaRPr lang="en-US" sz="1589">
                    <a:solidFill>
                      <a:srgbClr val="000000"/>
                    </a:solidFill>
                    <a:latin typeface="Segoe UI"/>
                  </a:endParaRPr>
                </a:p>
              </p:txBody>
            </p:sp>
          </p:grpSp>
          <p:grpSp>
            <p:nvGrpSpPr>
              <p:cNvPr id="89" name="Group 88">
                <a:extLst>
                  <a:ext uri="{FF2B5EF4-FFF2-40B4-BE49-F238E27FC236}">
                    <a16:creationId xmlns:a16="http://schemas.microsoft.com/office/drawing/2014/main" id="{ABE1F169-9EE7-44F5-9D0F-C5E1516827E3}"/>
                  </a:ext>
                </a:extLst>
              </p:cNvPr>
              <p:cNvGrpSpPr/>
              <p:nvPr/>
            </p:nvGrpSpPr>
            <p:grpSpPr>
              <a:xfrm>
                <a:off x="9682252" y="2749670"/>
                <a:ext cx="1271007" cy="835755"/>
                <a:chOff x="10909197" y="2287518"/>
                <a:chExt cx="1271007" cy="835755"/>
              </a:xfrm>
            </p:grpSpPr>
            <p:sp>
              <p:nvSpPr>
                <p:cNvPr id="90" name="Freeform 38">
                  <a:extLst>
                    <a:ext uri="{FF2B5EF4-FFF2-40B4-BE49-F238E27FC236}">
                      <a16:creationId xmlns:a16="http://schemas.microsoft.com/office/drawing/2014/main" id="{B39AD6B6-A997-429A-92CD-F307C42C611B}"/>
                    </a:ext>
                  </a:extLst>
                </p:cNvPr>
                <p:cNvSpPr>
                  <a:spLocks/>
                </p:cNvSpPr>
                <p:nvPr/>
              </p:nvSpPr>
              <p:spPr bwMode="auto">
                <a:xfrm>
                  <a:off x="10909197" y="2287518"/>
                  <a:ext cx="1271007" cy="835755"/>
                </a:xfrm>
                <a:custGeom>
                  <a:avLst/>
                  <a:gdLst>
                    <a:gd name="T0" fmla="*/ 2242 w 2661"/>
                    <a:gd name="T1" fmla="*/ 773 h 1749"/>
                    <a:gd name="T2" fmla="*/ 2243 w 2661"/>
                    <a:gd name="T3" fmla="*/ 738 h 1749"/>
                    <a:gd name="T4" fmla="*/ 1505 w 2661"/>
                    <a:gd name="T5" fmla="*/ 0 h 1749"/>
                    <a:gd name="T6" fmla="*/ 890 w 2661"/>
                    <a:gd name="T7" fmla="*/ 330 h 1749"/>
                    <a:gd name="T8" fmla="*/ 677 w 2661"/>
                    <a:gd name="T9" fmla="*/ 270 h 1749"/>
                    <a:gd name="T10" fmla="*/ 266 w 2661"/>
                    <a:gd name="T11" fmla="*/ 681 h 1749"/>
                    <a:gd name="T12" fmla="*/ 266 w 2661"/>
                    <a:gd name="T13" fmla="*/ 689 h 1749"/>
                    <a:gd name="T14" fmla="*/ 0 w 2661"/>
                    <a:gd name="T15" fmla="*/ 1174 h 1749"/>
                    <a:gd name="T16" fmla="*/ 543 w 2661"/>
                    <a:gd name="T17" fmla="*/ 1748 h 1749"/>
                    <a:gd name="T18" fmla="*/ 543 w 2661"/>
                    <a:gd name="T19" fmla="*/ 1748 h 1749"/>
                    <a:gd name="T20" fmla="*/ 544 w 2661"/>
                    <a:gd name="T21" fmla="*/ 1748 h 1749"/>
                    <a:gd name="T22" fmla="*/ 575 w 2661"/>
                    <a:gd name="T23" fmla="*/ 1749 h 1749"/>
                    <a:gd name="T24" fmla="*/ 607 w 2661"/>
                    <a:gd name="T25" fmla="*/ 1748 h 1749"/>
                    <a:gd name="T26" fmla="*/ 2142 w 2661"/>
                    <a:gd name="T27" fmla="*/ 1748 h 1749"/>
                    <a:gd name="T28" fmla="*/ 2171 w 2661"/>
                    <a:gd name="T29" fmla="*/ 1749 h 1749"/>
                    <a:gd name="T30" fmla="*/ 2661 w 2661"/>
                    <a:gd name="T31" fmla="*/ 1258 h 1749"/>
                    <a:gd name="T32" fmla="*/ 2242 w 2661"/>
                    <a:gd name="T33" fmla="*/ 773 h 1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61" h="1749">
                      <a:moveTo>
                        <a:pt x="2242" y="773"/>
                      </a:moveTo>
                      <a:cubicBezTo>
                        <a:pt x="2242" y="761"/>
                        <a:pt x="2243" y="749"/>
                        <a:pt x="2243" y="738"/>
                      </a:cubicBezTo>
                      <a:cubicBezTo>
                        <a:pt x="2243" y="330"/>
                        <a:pt x="1912" y="0"/>
                        <a:pt x="1505" y="0"/>
                      </a:cubicBezTo>
                      <a:cubicBezTo>
                        <a:pt x="1248" y="0"/>
                        <a:pt x="1022" y="131"/>
                        <a:pt x="890" y="330"/>
                      </a:cubicBezTo>
                      <a:cubicBezTo>
                        <a:pt x="828" y="292"/>
                        <a:pt x="755" y="270"/>
                        <a:pt x="677" y="270"/>
                      </a:cubicBezTo>
                      <a:cubicBezTo>
                        <a:pt x="450" y="270"/>
                        <a:pt x="266" y="454"/>
                        <a:pt x="266" y="681"/>
                      </a:cubicBezTo>
                      <a:cubicBezTo>
                        <a:pt x="266" y="684"/>
                        <a:pt x="266" y="686"/>
                        <a:pt x="266" y="689"/>
                      </a:cubicBezTo>
                      <a:cubicBezTo>
                        <a:pt x="106" y="791"/>
                        <a:pt x="0" y="970"/>
                        <a:pt x="0" y="1174"/>
                      </a:cubicBezTo>
                      <a:cubicBezTo>
                        <a:pt x="0" y="1481"/>
                        <a:pt x="240" y="1732"/>
                        <a:pt x="543" y="1748"/>
                      </a:cubicBezTo>
                      <a:cubicBezTo>
                        <a:pt x="543" y="1748"/>
                        <a:pt x="543" y="1748"/>
                        <a:pt x="543" y="1748"/>
                      </a:cubicBezTo>
                      <a:cubicBezTo>
                        <a:pt x="544" y="1748"/>
                        <a:pt x="544" y="1748"/>
                        <a:pt x="544" y="1748"/>
                      </a:cubicBezTo>
                      <a:cubicBezTo>
                        <a:pt x="554" y="1749"/>
                        <a:pt x="565" y="1749"/>
                        <a:pt x="575" y="1749"/>
                      </a:cubicBezTo>
                      <a:cubicBezTo>
                        <a:pt x="586" y="1749"/>
                        <a:pt x="596" y="1749"/>
                        <a:pt x="607" y="1748"/>
                      </a:cubicBezTo>
                      <a:cubicBezTo>
                        <a:pt x="2142" y="1748"/>
                        <a:pt x="2142" y="1748"/>
                        <a:pt x="2142" y="1748"/>
                      </a:cubicBezTo>
                      <a:cubicBezTo>
                        <a:pt x="2151" y="1749"/>
                        <a:pt x="2161" y="1749"/>
                        <a:pt x="2171" y="1749"/>
                      </a:cubicBezTo>
                      <a:cubicBezTo>
                        <a:pt x="2442" y="1749"/>
                        <a:pt x="2661" y="1530"/>
                        <a:pt x="2661" y="1258"/>
                      </a:cubicBezTo>
                      <a:cubicBezTo>
                        <a:pt x="2661" y="1011"/>
                        <a:pt x="2479" y="807"/>
                        <a:pt x="2242" y="773"/>
                      </a:cubicBezTo>
                      <a:close/>
                    </a:path>
                  </a:pathLst>
                </a:custGeom>
                <a:solidFill>
                  <a:srgbClr val="FFFFFF"/>
                </a:solidFill>
                <a:ln>
                  <a:solidFill>
                    <a:schemeClr val="tx1">
                      <a:lumMod val="25000"/>
                      <a:lumOff val="75000"/>
                    </a:schemeClr>
                  </a:solidFill>
                </a:ln>
              </p:spPr>
              <p:txBody>
                <a:bodyPr vert="horz" wrap="square" lIns="82284" tIns="41142" rIns="82284" bIns="41142" numCol="1" anchor="t" anchorCtr="0" compatLnSpc="1">
                  <a:prstTxWarp prst="textNoShape">
                    <a:avLst/>
                  </a:prstTxWarp>
                </a:bodyPr>
                <a:lstStyle/>
                <a:p>
                  <a:pPr defTabSz="822803">
                    <a:defRPr/>
                  </a:pPr>
                  <a:endParaRPr lang="en-US" sz="1620" kern="0">
                    <a:solidFill>
                      <a:sysClr val="windowText" lastClr="000000"/>
                    </a:solidFill>
                    <a:latin typeface="Segoe UI"/>
                  </a:endParaRPr>
                </a:p>
              </p:txBody>
            </p:sp>
            <p:pic>
              <p:nvPicPr>
                <p:cNvPr id="91" name="Picture 2" descr="https://azure.microsoft.com/svghandler/preview/?width=600&amp;amp;height=315">
                  <a:extLst>
                    <a:ext uri="{FF2B5EF4-FFF2-40B4-BE49-F238E27FC236}">
                      <a16:creationId xmlns:a16="http://schemas.microsoft.com/office/drawing/2014/main" id="{E85DA18A-96B3-4F6D-8BCE-6CDEBEB2DC65}"/>
                    </a:ext>
                  </a:extLst>
                </p:cNvPr>
                <p:cNvPicPr>
                  <a:picLocks noChangeAspect="1" noChangeArrowheads="1"/>
                </p:cNvPicPr>
                <p:nvPr/>
              </p:nvPicPr>
              <p:blipFill>
                <a:blip r:embed="rId21" cstate="print">
                  <a:extLst>
                    <a:ext uri="{28A0092B-C50C-407E-A947-70E740481C1C}">
                      <a14:useLocalDpi xmlns:a14="http://schemas.microsoft.com/office/drawing/2010/main"/>
                    </a:ext>
                  </a:extLst>
                </a:blip>
                <a:srcRect/>
                <a:stretch>
                  <a:fillRect/>
                </a:stretch>
              </p:blipFill>
              <p:spPr bwMode="auto">
                <a:xfrm>
                  <a:off x="11239760" y="2461065"/>
                  <a:ext cx="652458" cy="513267"/>
                </a:xfrm>
                <a:prstGeom prst="rect">
                  <a:avLst/>
                </a:prstGeom>
                <a:noFill/>
                <a:ln>
                  <a:noFill/>
                </a:ln>
                <a:extLst>
                  <a:ext uri="{909E8E84-426E-40DD-AFC4-6F175D3DCCD1}">
                    <a14:hiddenFill xmlns:a14="http://schemas.microsoft.com/office/drawing/2010/main">
                      <a:solidFill>
                        <a:srgbClr val="FFFFFF"/>
                      </a:solidFill>
                    </a14:hiddenFill>
                  </a:ext>
                </a:extLst>
              </p:spPr>
            </p:pic>
          </p:grpSp>
        </p:grpSp>
        <p:sp>
          <p:nvSpPr>
            <p:cNvPr id="85" name="Freeform 22">
              <a:extLst>
                <a:ext uri="{FF2B5EF4-FFF2-40B4-BE49-F238E27FC236}">
                  <a16:creationId xmlns:a16="http://schemas.microsoft.com/office/drawing/2014/main" id="{EFD096C1-54B1-47C4-8265-72081787682F}"/>
                </a:ext>
              </a:extLst>
            </p:cNvPr>
            <p:cNvSpPr>
              <a:spLocks noChangeAspect="1" noEditPoints="1"/>
            </p:cNvSpPr>
            <p:nvPr/>
          </p:nvSpPr>
          <p:spPr bwMode="black">
            <a:xfrm>
              <a:off x="14723553" y="1147365"/>
              <a:ext cx="310974" cy="194023"/>
            </a:xfrm>
            <a:custGeom>
              <a:avLst/>
              <a:gdLst>
                <a:gd name="T0" fmla="*/ 398 w 439"/>
                <a:gd name="T1" fmla="*/ 177 h 273"/>
                <a:gd name="T2" fmla="*/ 439 w 439"/>
                <a:gd name="T3" fmla="*/ 226 h 273"/>
                <a:gd name="T4" fmla="*/ 398 w 439"/>
                <a:gd name="T5" fmla="*/ 273 h 273"/>
                <a:gd name="T6" fmla="*/ 162 w 439"/>
                <a:gd name="T7" fmla="*/ 273 h 273"/>
                <a:gd name="T8" fmla="*/ 101 w 439"/>
                <a:gd name="T9" fmla="*/ 211 h 273"/>
                <a:gd name="T10" fmla="*/ 160 w 439"/>
                <a:gd name="T11" fmla="*/ 155 h 273"/>
                <a:gd name="T12" fmla="*/ 217 w 439"/>
                <a:gd name="T13" fmla="*/ 85 h 273"/>
                <a:gd name="T14" fmla="*/ 302 w 439"/>
                <a:gd name="T15" fmla="*/ 118 h 273"/>
                <a:gd name="T16" fmla="*/ 362 w 439"/>
                <a:gd name="T17" fmla="*/ 116 h 273"/>
                <a:gd name="T18" fmla="*/ 398 w 439"/>
                <a:gd name="T19" fmla="*/ 177 h 273"/>
                <a:gd name="T20" fmla="*/ 86 w 439"/>
                <a:gd name="T21" fmla="*/ 213 h 273"/>
                <a:gd name="T22" fmla="*/ 149 w 439"/>
                <a:gd name="T23" fmla="*/ 144 h 273"/>
                <a:gd name="T24" fmla="*/ 213 w 439"/>
                <a:gd name="T25" fmla="*/ 73 h 273"/>
                <a:gd name="T26" fmla="*/ 305 w 439"/>
                <a:gd name="T27" fmla="*/ 103 h 273"/>
                <a:gd name="T28" fmla="*/ 336 w 439"/>
                <a:gd name="T29" fmla="*/ 97 h 273"/>
                <a:gd name="T30" fmla="*/ 276 w 439"/>
                <a:gd name="T31" fmla="*/ 19 h 273"/>
                <a:gd name="T32" fmla="*/ 161 w 439"/>
                <a:gd name="T33" fmla="*/ 61 h 273"/>
                <a:gd name="T34" fmla="*/ 92 w 439"/>
                <a:gd name="T35" fmla="*/ 60 h 273"/>
                <a:gd name="T36" fmla="*/ 53 w 439"/>
                <a:gd name="T37" fmla="*/ 135 h 273"/>
                <a:gd name="T38" fmla="*/ 0 w 439"/>
                <a:gd name="T39" fmla="*/ 196 h 273"/>
                <a:gd name="T40" fmla="*/ 59 w 439"/>
                <a:gd name="T41" fmla="*/ 255 h 273"/>
                <a:gd name="T42" fmla="*/ 98 w 439"/>
                <a:gd name="T43" fmla="*/ 255 h 273"/>
                <a:gd name="T44" fmla="*/ 86 w 439"/>
                <a:gd name="T45" fmla="*/ 213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39" h="273">
                  <a:moveTo>
                    <a:pt x="398" y="177"/>
                  </a:moveTo>
                  <a:cubicBezTo>
                    <a:pt x="398" y="177"/>
                    <a:pt x="439" y="181"/>
                    <a:pt x="439" y="226"/>
                  </a:cubicBezTo>
                  <a:cubicBezTo>
                    <a:pt x="439" y="248"/>
                    <a:pt x="427" y="273"/>
                    <a:pt x="398" y="273"/>
                  </a:cubicBezTo>
                  <a:cubicBezTo>
                    <a:pt x="398" y="273"/>
                    <a:pt x="177" y="273"/>
                    <a:pt x="162" y="273"/>
                  </a:cubicBezTo>
                  <a:cubicBezTo>
                    <a:pt x="117" y="273"/>
                    <a:pt x="101" y="242"/>
                    <a:pt x="101" y="211"/>
                  </a:cubicBezTo>
                  <a:cubicBezTo>
                    <a:pt x="101" y="157"/>
                    <a:pt x="160" y="155"/>
                    <a:pt x="160" y="155"/>
                  </a:cubicBezTo>
                  <a:cubicBezTo>
                    <a:pt x="160" y="155"/>
                    <a:pt x="165" y="97"/>
                    <a:pt x="217" y="85"/>
                  </a:cubicBezTo>
                  <a:cubicBezTo>
                    <a:pt x="263" y="75"/>
                    <a:pt x="289" y="99"/>
                    <a:pt x="302" y="118"/>
                  </a:cubicBezTo>
                  <a:cubicBezTo>
                    <a:pt x="302" y="118"/>
                    <a:pt x="330" y="102"/>
                    <a:pt x="362" y="116"/>
                  </a:cubicBezTo>
                  <a:cubicBezTo>
                    <a:pt x="381" y="124"/>
                    <a:pt x="399" y="144"/>
                    <a:pt x="398" y="177"/>
                  </a:cubicBezTo>
                  <a:close/>
                  <a:moveTo>
                    <a:pt x="86" y="213"/>
                  </a:moveTo>
                  <a:cubicBezTo>
                    <a:pt x="86" y="153"/>
                    <a:pt x="149" y="144"/>
                    <a:pt x="149" y="144"/>
                  </a:cubicBezTo>
                  <a:cubicBezTo>
                    <a:pt x="149" y="144"/>
                    <a:pt x="157" y="87"/>
                    <a:pt x="213" y="73"/>
                  </a:cubicBezTo>
                  <a:cubicBezTo>
                    <a:pt x="258" y="62"/>
                    <a:pt x="291" y="81"/>
                    <a:pt x="305" y="103"/>
                  </a:cubicBezTo>
                  <a:cubicBezTo>
                    <a:pt x="305" y="103"/>
                    <a:pt x="315" y="97"/>
                    <a:pt x="336" y="97"/>
                  </a:cubicBezTo>
                  <a:cubicBezTo>
                    <a:pt x="334" y="78"/>
                    <a:pt x="320" y="37"/>
                    <a:pt x="276" y="19"/>
                  </a:cubicBezTo>
                  <a:cubicBezTo>
                    <a:pt x="225" y="0"/>
                    <a:pt x="181" y="24"/>
                    <a:pt x="161" y="61"/>
                  </a:cubicBezTo>
                  <a:cubicBezTo>
                    <a:pt x="161" y="61"/>
                    <a:pt x="129" y="41"/>
                    <a:pt x="92" y="60"/>
                  </a:cubicBezTo>
                  <a:cubicBezTo>
                    <a:pt x="66" y="74"/>
                    <a:pt x="50" y="105"/>
                    <a:pt x="53" y="135"/>
                  </a:cubicBezTo>
                  <a:cubicBezTo>
                    <a:pt x="53" y="135"/>
                    <a:pt x="0" y="139"/>
                    <a:pt x="0" y="196"/>
                  </a:cubicBezTo>
                  <a:cubicBezTo>
                    <a:pt x="0" y="227"/>
                    <a:pt x="28" y="255"/>
                    <a:pt x="59" y="255"/>
                  </a:cubicBezTo>
                  <a:cubicBezTo>
                    <a:pt x="98" y="255"/>
                    <a:pt x="98" y="255"/>
                    <a:pt x="98" y="255"/>
                  </a:cubicBezTo>
                  <a:cubicBezTo>
                    <a:pt x="88" y="240"/>
                    <a:pt x="86" y="225"/>
                    <a:pt x="86" y="213"/>
                  </a:cubicBezTo>
                  <a:close/>
                </a:path>
              </a:pathLst>
            </a:custGeom>
            <a:solidFill>
              <a:schemeClr val="accent1"/>
            </a:solidFill>
            <a:ln>
              <a:noFill/>
            </a:ln>
          </p:spPr>
          <p:txBody>
            <a:bodyPr vert="horz" wrap="square" lIns="82296" tIns="41148" rIns="82296" bIns="41148" numCol="1" anchor="t" anchorCtr="0" compatLnSpc="1">
              <a:prstTxWarp prst="textNoShape">
                <a:avLst/>
              </a:prstTxWarp>
            </a:bodyPr>
            <a:lstStyle/>
            <a:p>
              <a:pPr defTabSz="822930"/>
              <a:endParaRPr lang="en-US" sz="1589">
                <a:solidFill>
                  <a:srgbClr val="000000"/>
                </a:solidFill>
                <a:latin typeface="Segoe UI"/>
              </a:endParaRPr>
            </a:p>
          </p:txBody>
        </p:sp>
        <p:pic>
          <p:nvPicPr>
            <p:cNvPr id="86" name="Picture 85">
              <a:extLst>
                <a:ext uri="{FF2B5EF4-FFF2-40B4-BE49-F238E27FC236}">
                  <a16:creationId xmlns:a16="http://schemas.microsoft.com/office/drawing/2014/main" id="{EF5CD6C1-11F2-4C8B-9FE1-B57D334A9C0A}"/>
                </a:ext>
              </a:extLst>
            </p:cNvPr>
            <p:cNvPicPr>
              <a:picLocks noChangeAspect="1"/>
            </p:cNvPicPr>
            <p:nvPr/>
          </p:nvPicPr>
          <p:blipFill rotWithShape="1">
            <a:blip r:embed="rId22" cstate="print">
              <a:extLst>
                <a:ext uri="{28A0092B-C50C-407E-A947-70E740481C1C}">
                  <a14:useLocalDpi xmlns:a14="http://schemas.microsoft.com/office/drawing/2010/main"/>
                </a:ext>
              </a:extLst>
            </a:blip>
            <a:srcRect t="-2837" b="-3522"/>
            <a:stretch/>
          </p:blipFill>
          <p:spPr>
            <a:xfrm>
              <a:off x="14623158" y="1371082"/>
              <a:ext cx="254092" cy="254091"/>
            </a:xfrm>
            <a:prstGeom prst="rect">
              <a:avLst/>
            </a:prstGeom>
          </p:spPr>
        </p:pic>
        <p:pic>
          <p:nvPicPr>
            <p:cNvPr id="87" name="Picture 86">
              <a:extLst>
                <a:ext uri="{FF2B5EF4-FFF2-40B4-BE49-F238E27FC236}">
                  <a16:creationId xmlns:a16="http://schemas.microsoft.com/office/drawing/2014/main" id="{F5832C16-55E0-4B30-ABF8-F788497044D3}"/>
                </a:ext>
              </a:extLst>
            </p:cNvPr>
            <p:cNvPicPr>
              <a:picLocks noChangeAspect="1"/>
            </p:cNvPicPr>
            <p:nvPr/>
          </p:nvPicPr>
          <p:blipFill rotWithShape="1">
            <a:blip r:embed="rId23" cstate="print">
              <a:extLst>
                <a:ext uri="{28A0092B-C50C-407E-A947-70E740481C1C}">
                  <a14:useLocalDpi xmlns:a14="http://schemas.microsoft.com/office/drawing/2010/main"/>
                </a:ext>
              </a:extLst>
            </a:blip>
            <a:srcRect/>
            <a:stretch/>
          </p:blipFill>
          <p:spPr>
            <a:xfrm>
              <a:off x="14933808" y="1399169"/>
              <a:ext cx="221162" cy="215399"/>
            </a:xfrm>
            <a:prstGeom prst="rect">
              <a:avLst/>
            </a:prstGeom>
          </p:spPr>
        </p:pic>
      </p:grpSp>
      <p:sp>
        <p:nvSpPr>
          <p:cNvPr id="4" name="Oval 3">
            <a:extLst>
              <a:ext uri="{FF2B5EF4-FFF2-40B4-BE49-F238E27FC236}">
                <a16:creationId xmlns:a16="http://schemas.microsoft.com/office/drawing/2014/main" id="{D8AAF2D8-6788-2C44-B31D-A588CCDF2CA7}"/>
              </a:ext>
            </a:extLst>
          </p:cNvPr>
          <p:cNvSpPr/>
          <p:nvPr/>
        </p:nvSpPr>
        <p:spPr bwMode="auto">
          <a:xfrm>
            <a:off x="9566427" y="1637582"/>
            <a:ext cx="1325526" cy="1325526"/>
          </a:xfrm>
          <a:prstGeom prst="ellipse">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gradFill>
                <a:gsLst>
                  <a:gs pos="0">
                    <a:srgbClr val="FFFFFF"/>
                  </a:gs>
                  <a:gs pos="100000">
                    <a:srgbClr val="FFFFFF"/>
                  </a:gs>
                </a:gsLst>
                <a:lin ang="5400000" scaled="0"/>
              </a:gradFill>
              <a:cs typeface="Segoe UI" pitchFamily="34" charset="0"/>
            </a:endParaRPr>
          </a:p>
        </p:txBody>
      </p:sp>
      <p:grpSp>
        <p:nvGrpSpPr>
          <p:cNvPr id="118" name="!!Partner">
            <a:extLst>
              <a:ext uri="{FF2B5EF4-FFF2-40B4-BE49-F238E27FC236}">
                <a16:creationId xmlns:a16="http://schemas.microsoft.com/office/drawing/2014/main" id="{2C18D59C-9DD2-4F68-AF02-AAE1913A11C5}"/>
              </a:ext>
            </a:extLst>
          </p:cNvPr>
          <p:cNvGrpSpPr/>
          <p:nvPr/>
        </p:nvGrpSpPr>
        <p:grpSpPr>
          <a:xfrm>
            <a:off x="9727170" y="1837087"/>
            <a:ext cx="971257" cy="971257"/>
            <a:chOff x="5602288" y="2266950"/>
            <a:chExt cx="1296987" cy="1296988"/>
          </a:xfrm>
          <a:effectLst>
            <a:outerShdw blurRad="50800" dist="38100" dir="2700000" algn="tl" rotWithShape="0">
              <a:prstClr val="black">
                <a:alpha val="0"/>
              </a:prstClr>
            </a:outerShdw>
          </a:effectLst>
        </p:grpSpPr>
        <p:sp>
          <p:nvSpPr>
            <p:cNvPr id="119" name="AutoShape 8">
              <a:extLst>
                <a:ext uri="{FF2B5EF4-FFF2-40B4-BE49-F238E27FC236}">
                  <a16:creationId xmlns:a16="http://schemas.microsoft.com/office/drawing/2014/main" id="{5643433B-57A0-4984-A79B-BED22E9F2FBB}"/>
                </a:ext>
              </a:extLst>
            </p:cNvPr>
            <p:cNvSpPr>
              <a:spLocks noChangeAspect="1" noChangeArrowheads="1" noTextEdit="1"/>
            </p:cNvSpPr>
            <p:nvPr/>
          </p:nvSpPr>
          <p:spPr bwMode="auto">
            <a:xfrm>
              <a:off x="5602288" y="2266950"/>
              <a:ext cx="1296987" cy="1296988"/>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algn="ctr" defTabSz="914139"/>
              <a:endParaRPr lang="en-US" sz="1730">
                <a:solidFill>
                  <a:srgbClr val="282828"/>
                </a:solidFill>
                <a:latin typeface="Segoe UI"/>
              </a:endParaRPr>
            </a:p>
          </p:txBody>
        </p:sp>
        <p:sp>
          <p:nvSpPr>
            <p:cNvPr id="120" name="Freeform 10">
              <a:extLst>
                <a:ext uri="{FF2B5EF4-FFF2-40B4-BE49-F238E27FC236}">
                  <a16:creationId xmlns:a16="http://schemas.microsoft.com/office/drawing/2014/main" id="{B949D355-6D50-4AFD-A5CE-BA6A9162CB40}"/>
                </a:ext>
              </a:extLst>
            </p:cNvPr>
            <p:cNvSpPr>
              <a:spLocks/>
            </p:cNvSpPr>
            <p:nvPr/>
          </p:nvSpPr>
          <p:spPr bwMode="auto">
            <a:xfrm>
              <a:off x="6105525" y="2763838"/>
              <a:ext cx="292100" cy="160338"/>
            </a:xfrm>
            <a:custGeom>
              <a:avLst/>
              <a:gdLst>
                <a:gd name="T0" fmla="*/ 93 w 93"/>
                <a:gd name="T1" fmla="*/ 51 h 51"/>
                <a:gd name="T2" fmla="*/ 93 w 93"/>
                <a:gd name="T3" fmla="*/ 51 h 51"/>
                <a:gd name="T4" fmla="*/ 93 w 93"/>
                <a:gd name="T5" fmla="*/ 19 h 51"/>
                <a:gd name="T6" fmla="*/ 91 w 93"/>
                <a:gd name="T7" fmla="*/ 12 h 51"/>
                <a:gd name="T8" fmla="*/ 87 w 93"/>
                <a:gd name="T9" fmla="*/ 6 h 51"/>
                <a:gd name="T10" fmla="*/ 81 w 93"/>
                <a:gd name="T11" fmla="*/ 2 h 51"/>
                <a:gd name="T12" fmla="*/ 74 w 93"/>
                <a:gd name="T13" fmla="*/ 0 h 51"/>
                <a:gd name="T14" fmla="*/ 18 w 93"/>
                <a:gd name="T15" fmla="*/ 0 h 51"/>
                <a:gd name="T16" fmla="*/ 11 w 93"/>
                <a:gd name="T17" fmla="*/ 2 h 51"/>
                <a:gd name="T18" fmla="*/ 6 w 93"/>
                <a:gd name="T19" fmla="*/ 6 h 51"/>
                <a:gd name="T20" fmla="*/ 1 w 93"/>
                <a:gd name="T21" fmla="*/ 12 h 51"/>
                <a:gd name="T22" fmla="*/ 0 w 93"/>
                <a:gd name="T23" fmla="*/ 19 h 51"/>
                <a:gd name="T24" fmla="*/ 0 w 93"/>
                <a:gd name="T25" fmla="*/ 51 h 51"/>
                <a:gd name="T26" fmla="*/ 48 w 93"/>
                <a:gd name="T27" fmla="*/ 49 h 51"/>
                <a:gd name="T28" fmla="*/ 93 w 93"/>
                <a:gd name="T29"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3" h="51">
                  <a:moveTo>
                    <a:pt x="93" y="51"/>
                  </a:moveTo>
                  <a:lnTo>
                    <a:pt x="93" y="51"/>
                  </a:lnTo>
                  <a:lnTo>
                    <a:pt x="93" y="19"/>
                  </a:lnTo>
                  <a:cubicBezTo>
                    <a:pt x="93" y="17"/>
                    <a:pt x="92" y="14"/>
                    <a:pt x="91" y="12"/>
                  </a:cubicBezTo>
                  <a:cubicBezTo>
                    <a:pt x="90" y="10"/>
                    <a:pt x="89" y="8"/>
                    <a:pt x="87" y="6"/>
                  </a:cubicBezTo>
                  <a:cubicBezTo>
                    <a:pt x="85" y="4"/>
                    <a:pt x="83" y="3"/>
                    <a:pt x="81" y="2"/>
                  </a:cubicBezTo>
                  <a:cubicBezTo>
                    <a:pt x="78" y="1"/>
                    <a:pt x="76" y="0"/>
                    <a:pt x="74" y="0"/>
                  </a:cubicBezTo>
                  <a:lnTo>
                    <a:pt x="18" y="0"/>
                  </a:lnTo>
                  <a:cubicBezTo>
                    <a:pt x="16" y="0"/>
                    <a:pt x="14" y="1"/>
                    <a:pt x="11" y="2"/>
                  </a:cubicBezTo>
                  <a:cubicBezTo>
                    <a:pt x="9" y="3"/>
                    <a:pt x="7" y="4"/>
                    <a:pt x="6" y="6"/>
                  </a:cubicBezTo>
                  <a:cubicBezTo>
                    <a:pt x="4" y="8"/>
                    <a:pt x="2" y="10"/>
                    <a:pt x="1" y="12"/>
                  </a:cubicBezTo>
                  <a:cubicBezTo>
                    <a:pt x="0" y="14"/>
                    <a:pt x="0" y="17"/>
                    <a:pt x="0" y="19"/>
                  </a:cubicBezTo>
                  <a:lnTo>
                    <a:pt x="0" y="51"/>
                  </a:lnTo>
                  <a:cubicBezTo>
                    <a:pt x="16" y="49"/>
                    <a:pt x="32" y="49"/>
                    <a:pt x="48" y="49"/>
                  </a:cubicBezTo>
                  <a:cubicBezTo>
                    <a:pt x="63" y="49"/>
                    <a:pt x="78" y="49"/>
                    <a:pt x="93" y="51"/>
                  </a:cubicBezTo>
                  <a:close/>
                </a:path>
              </a:pathLst>
            </a:custGeom>
            <a:solidFill>
              <a:srgbClr val="282828"/>
            </a:solidFill>
            <a:ln w="0">
              <a:noFill/>
              <a:prstDash val="solid"/>
              <a:round/>
              <a:headEnd/>
              <a:tailEnd/>
            </a:ln>
          </p:spPr>
          <p:txBody>
            <a:bodyPr vert="horz" wrap="square" lIns="89630" tIns="44814" rIns="89630" bIns="44814" numCol="1" anchor="t" anchorCtr="0" compatLnSpc="1">
              <a:prstTxWarp prst="textNoShape">
                <a:avLst/>
              </a:prstTxWarp>
            </a:bodyPr>
            <a:lstStyle/>
            <a:p>
              <a:pPr algn="ctr" defTabSz="914139"/>
              <a:endParaRPr lang="en-US" sz="1730">
                <a:solidFill>
                  <a:srgbClr val="282828"/>
                </a:solidFill>
                <a:latin typeface="Segoe UI"/>
              </a:endParaRPr>
            </a:p>
          </p:txBody>
        </p:sp>
        <p:sp>
          <p:nvSpPr>
            <p:cNvPr id="121" name="Freeform 11">
              <a:extLst>
                <a:ext uri="{FF2B5EF4-FFF2-40B4-BE49-F238E27FC236}">
                  <a16:creationId xmlns:a16="http://schemas.microsoft.com/office/drawing/2014/main" id="{C19032F5-851A-4FC1-90DB-A4D46269028D}"/>
                </a:ext>
              </a:extLst>
            </p:cNvPr>
            <p:cNvSpPr>
              <a:spLocks/>
            </p:cNvSpPr>
            <p:nvPr/>
          </p:nvSpPr>
          <p:spPr bwMode="auto">
            <a:xfrm>
              <a:off x="6165850" y="2552700"/>
              <a:ext cx="169862" cy="166688"/>
            </a:xfrm>
            <a:custGeom>
              <a:avLst/>
              <a:gdLst>
                <a:gd name="T0" fmla="*/ 27 w 54"/>
                <a:gd name="T1" fmla="*/ 53 h 53"/>
                <a:gd name="T2" fmla="*/ 27 w 54"/>
                <a:gd name="T3" fmla="*/ 53 h 53"/>
                <a:gd name="T4" fmla="*/ 54 w 54"/>
                <a:gd name="T5" fmla="*/ 26 h 53"/>
                <a:gd name="T6" fmla="*/ 27 w 54"/>
                <a:gd name="T7" fmla="*/ 0 h 53"/>
                <a:gd name="T8" fmla="*/ 0 w 54"/>
                <a:gd name="T9" fmla="*/ 26 h 53"/>
                <a:gd name="T10" fmla="*/ 27 w 54"/>
                <a:gd name="T11" fmla="*/ 53 h 53"/>
              </a:gdLst>
              <a:ahLst/>
              <a:cxnLst>
                <a:cxn ang="0">
                  <a:pos x="T0" y="T1"/>
                </a:cxn>
                <a:cxn ang="0">
                  <a:pos x="T2" y="T3"/>
                </a:cxn>
                <a:cxn ang="0">
                  <a:pos x="T4" y="T5"/>
                </a:cxn>
                <a:cxn ang="0">
                  <a:pos x="T6" y="T7"/>
                </a:cxn>
                <a:cxn ang="0">
                  <a:pos x="T8" y="T9"/>
                </a:cxn>
                <a:cxn ang="0">
                  <a:pos x="T10" y="T11"/>
                </a:cxn>
              </a:cxnLst>
              <a:rect l="0" t="0" r="r" b="b"/>
              <a:pathLst>
                <a:path w="54" h="53">
                  <a:moveTo>
                    <a:pt x="27" y="53"/>
                  </a:moveTo>
                  <a:lnTo>
                    <a:pt x="27" y="53"/>
                  </a:lnTo>
                  <a:cubicBezTo>
                    <a:pt x="42" y="53"/>
                    <a:pt x="54" y="41"/>
                    <a:pt x="54" y="26"/>
                  </a:cubicBezTo>
                  <a:cubicBezTo>
                    <a:pt x="54" y="11"/>
                    <a:pt x="42" y="0"/>
                    <a:pt x="27" y="0"/>
                  </a:cubicBezTo>
                  <a:cubicBezTo>
                    <a:pt x="12" y="0"/>
                    <a:pt x="0" y="11"/>
                    <a:pt x="0" y="26"/>
                  </a:cubicBezTo>
                  <a:cubicBezTo>
                    <a:pt x="0" y="41"/>
                    <a:pt x="12" y="53"/>
                    <a:pt x="27" y="53"/>
                  </a:cubicBezTo>
                  <a:close/>
                </a:path>
              </a:pathLst>
            </a:custGeom>
            <a:solidFill>
              <a:srgbClr val="282828"/>
            </a:solidFill>
            <a:ln w="0">
              <a:noFill/>
              <a:prstDash val="solid"/>
              <a:round/>
              <a:headEnd/>
              <a:tailEnd/>
            </a:ln>
          </p:spPr>
          <p:txBody>
            <a:bodyPr vert="horz" wrap="square" lIns="89630" tIns="44814" rIns="89630" bIns="44814" numCol="1" anchor="t" anchorCtr="0" compatLnSpc="1">
              <a:prstTxWarp prst="textNoShape">
                <a:avLst/>
              </a:prstTxWarp>
            </a:bodyPr>
            <a:lstStyle/>
            <a:p>
              <a:pPr algn="ctr" defTabSz="914139"/>
              <a:endParaRPr lang="en-US" sz="1730">
                <a:solidFill>
                  <a:srgbClr val="282828"/>
                </a:solidFill>
                <a:latin typeface="Segoe UI"/>
              </a:endParaRPr>
            </a:p>
          </p:txBody>
        </p:sp>
        <p:sp>
          <p:nvSpPr>
            <p:cNvPr id="122" name="Freeform 12">
              <a:extLst>
                <a:ext uri="{FF2B5EF4-FFF2-40B4-BE49-F238E27FC236}">
                  <a16:creationId xmlns:a16="http://schemas.microsoft.com/office/drawing/2014/main" id="{984BA9D0-490F-488B-B0A3-70EB8E88939F}"/>
                </a:ext>
              </a:extLst>
            </p:cNvPr>
            <p:cNvSpPr>
              <a:spLocks/>
            </p:cNvSpPr>
            <p:nvPr/>
          </p:nvSpPr>
          <p:spPr bwMode="auto">
            <a:xfrm>
              <a:off x="5727700" y="2849563"/>
              <a:ext cx="292100" cy="196850"/>
            </a:xfrm>
            <a:custGeom>
              <a:avLst/>
              <a:gdLst>
                <a:gd name="T0" fmla="*/ 93 w 93"/>
                <a:gd name="T1" fmla="*/ 18 h 63"/>
                <a:gd name="T2" fmla="*/ 93 w 93"/>
                <a:gd name="T3" fmla="*/ 18 h 63"/>
                <a:gd name="T4" fmla="*/ 91 w 93"/>
                <a:gd name="T5" fmla="*/ 12 h 63"/>
                <a:gd name="T6" fmla="*/ 87 w 93"/>
                <a:gd name="T7" fmla="*/ 6 h 63"/>
                <a:gd name="T8" fmla="*/ 81 w 93"/>
                <a:gd name="T9" fmla="*/ 1 h 63"/>
                <a:gd name="T10" fmla="*/ 74 w 93"/>
                <a:gd name="T11" fmla="*/ 0 h 63"/>
                <a:gd name="T12" fmla="*/ 18 w 93"/>
                <a:gd name="T13" fmla="*/ 0 h 63"/>
                <a:gd name="T14" fmla="*/ 12 w 93"/>
                <a:gd name="T15" fmla="*/ 1 h 63"/>
                <a:gd name="T16" fmla="*/ 6 w 93"/>
                <a:gd name="T17" fmla="*/ 6 h 63"/>
                <a:gd name="T18" fmla="*/ 1 w 93"/>
                <a:gd name="T19" fmla="*/ 12 h 63"/>
                <a:gd name="T20" fmla="*/ 0 w 93"/>
                <a:gd name="T21" fmla="*/ 18 h 63"/>
                <a:gd name="T22" fmla="*/ 0 w 93"/>
                <a:gd name="T23" fmla="*/ 62 h 63"/>
                <a:gd name="T24" fmla="*/ 0 w 93"/>
                <a:gd name="T25" fmla="*/ 63 h 63"/>
                <a:gd name="T26" fmla="*/ 93 w 93"/>
                <a:gd name="T27" fmla="*/ 28 h 63"/>
                <a:gd name="T28" fmla="*/ 93 w 93"/>
                <a:gd name="T29" fmla="*/ 18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3" h="63">
                  <a:moveTo>
                    <a:pt x="93" y="18"/>
                  </a:moveTo>
                  <a:lnTo>
                    <a:pt x="93" y="18"/>
                  </a:lnTo>
                  <a:cubicBezTo>
                    <a:pt x="93" y="16"/>
                    <a:pt x="92" y="14"/>
                    <a:pt x="91" y="12"/>
                  </a:cubicBezTo>
                  <a:cubicBezTo>
                    <a:pt x="90" y="10"/>
                    <a:pt x="89" y="8"/>
                    <a:pt x="87" y="6"/>
                  </a:cubicBezTo>
                  <a:cubicBezTo>
                    <a:pt x="85" y="4"/>
                    <a:pt x="83" y="3"/>
                    <a:pt x="81" y="1"/>
                  </a:cubicBezTo>
                  <a:cubicBezTo>
                    <a:pt x="79" y="0"/>
                    <a:pt x="76" y="0"/>
                    <a:pt x="74" y="0"/>
                  </a:cubicBezTo>
                  <a:lnTo>
                    <a:pt x="18" y="0"/>
                  </a:lnTo>
                  <a:cubicBezTo>
                    <a:pt x="16" y="0"/>
                    <a:pt x="14" y="0"/>
                    <a:pt x="12" y="1"/>
                  </a:cubicBezTo>
                  <a:cubicBezTo>
                    <a:pt x="9" y="3"/>
                    <a:pt x="7" y="4"/>
                    <a:pt x="6" y="6"/>
                  </a:cubicBezTo>
                  <a:cubicBezTo>
                    <a:pt x="4" y="7"/>
                    <a:pt x="2" y="9"/>
                    <a:pt x="1" y="12"/>
                  </a:cubicBezTo>
                  <a:cubicBezTo>
                    <a:pt x="0" y="14"/>
                    <a:pt x="0" y="16"/>
                    <a:pt x="0" y="18"/>
                  </a:cubicBezTo>
                  <a:lnTo>
                    <a:pt x="0" y="62"/>
                  </a:lnTo>
                  <a:cubicBezTo>
                    <a:pt x="0" y="62"/>
                    <a:pt x="0" y="63"/>
                    <a:pt x="0" y="63"/>
                  </a:cubicBezTo>
                  <a:cubicBezTo>
                    <a:pt x="21" y="46"/>
                    <a:pt x="55" y="34"/>
                    <a:pt x="93" y="28"/>
                  </a:cubicBezTo>
                  <a:lnTo>
                    <a:pt x="93" y="18"/>
                  </a:lnTo>
                  <a:close/>
                </a:path>
              </a:pathLst>
            </a:custGeom>
            <a:solidFill>
              <a:srgbClr val="6C6E6C"/>
            </a:solidFill>
            <a:ln w="0">
              <a:noFill/>
              <a:prstDash val="solid"/>
              <a:round/>
              <a:headEnd/>
              <a:tailEnd/>
            </a:ln>
          </p:spPr>
          <p:txBody>
            <a:bodyPr vert="horz" wrap="square" lIns="89630" tIns="44814" rIns="89630" bIns="44814" numCol="1" anchor="t" anchorCtr="0" compatLnSpc="1">
              <a:prstTxWarp prst="textNoShape">
                <a:avLst/>
              </a:prstTxWarp>
            </a:bodyPr>
            <a:lstStyle/>
            <a:p>
              <a:pPr algn="ctr" defTabSz="914139"/>
              <a:endParaRPr lang="en-US" sz="1730">
                <a:solidFill>
                  <a:srgbClr val="282828"/>
                </a:solidFill>
                <a:latin typeface="Segoe UI"/>
              </a:endParaRPr>
            </a:p>
          </p:txBody>
        </p:sp>
        <p:sp>
          <p:nvSpPr>
            <p:cNvPr id="123" name="Freeform 13">
              <a:extLst>
                <a:ext uri="{FF2B5EF4-FFF2-40B4-BE49-F238E27FC236}">
                  <a16:creationId xmlns:a16="http://schemas.microsoft.com/office/drawing/2014/main" id="{E73D7FAA-5F80-44E5-9B9B-FCD33E5DF14F}"/>
                </a:ext>
              </a:extLst>
            </p:cNvPr>
            <p:cNvSpPr>
              <a:spLocks/>
            </p:cNvSpPr>
            <p:nvPr/>
          </p:nvSpPr>
          <p:spPr bwMode="auto">
            <a:xfrm>
              <a:off x="5791200" y="2635250"/>
              <a:ext cx="166687" cy="166688"/>
            </a:xfrm>
            <a:custGeom>
              <a:avLst/>
              <a:gdLst>
                <a:gd name="T0" fmla="*/ 26 w 53"/>
                <a:gd name="T1" fmla="*/ 0 h 53"/>
                <a:gd name="T2" fmla="*/ 26 w 53"/>
                <a:gd name="T3" fmla="*/ 0 h 53"/>
                <a:gd name="T4" fmla="*/ 0 w 53"/>
                <a:gd name="T5" fmla="*/ 27 h 53"/>
                <a:gd name="T6" fmla="*/ 26 w 53"/>
                <a:gd name="T7" fmla="*/ 53 h 53"/>
                <a:gd name="T8" fmla="*/ 53 w 53"/>
                <a:gd name="T9" fmla="*/ 27 h 53"/>
                <a:gd name="T10" fmla="*/ 26 w 53"/>
                <a:gd name="T11" fmla="*/ 0 h 53"/>
              </a:gdLst>
              <a:ahLst/>
              <a:cxnLst>
                <a:cxn ang="0">
                  <a:pos x="T0" y="T1"/>
                </a:cxn>
                <a:cxn ang="0">
                  <a:pos x="T2" y="T3"/>
                </a:cxn>
                <a:cxn ang="0">
                  <a:pos x="T4" y="T5"/>
                </a:cxn>
                <a:cxn ang="0">
                  <a:pos x="T6" y="T7"/>
                </a:cxn>
                <a:cxn ang="0">
                  <a:pos x="T8" y="T9"/>
                </a:cxn>
                <a:cxn ang="0">
                  <a:pos x="T10" y="T11"/>
                </a:cxn>
              </a:cxnLst>
              <a:rect l="0" t="0" r="r" b="b"/>
              <a:pathLst>
                <a:path w="53" h="53">
                  <a:moveTo>
                    <a:pt x="26" y="0"/>
                  </a:moveTo>
                  <a:lnTo>
                    <a:pt x="26" y="0"/>
                  </a:lnTo>
                  <a:cubicBezTo>
                    <a:pt x="12" y="0"/>
                    <a:pt x="0" y="12"/>
                    <a:pt x="0" y="27"/>
                  </a:cubicBezTo>
                  <a:cubicBezTo>
                    <a:pt x="0" y="42"/>
                    <a:pt x="12" y="53"/>
                    <a:pt x="26" y="53"/>
                  </a:cubicBezTo>
                  <a:cubicBezTo>
                    <a:pt x="41" y="53"/>
                    <a:pt x="53" y="42"/>
                    <a:pt x="53" y="27"/>
                  </a:cubicBezTo>
                  <a:cubicBezTo>
                    <a:pt x="53" y="12"/>
                    <a:pt x="41" y="0"/>
                    <a:pt x="26" y="0"/>
                  </a:cubicBezTo>
                  <a:close/>
                </a:path>
              </a:pathLst>
            </a:custGeom>
            <a:solidFill>
              <a:srgbClr val="6C6E6C"/>
            </a:solidFill>
            <a:ln w="0">
              <a:noFill/>
              <a:prstDash val="solid"/>
              <a:round/>
              <a:headEnd/>
              <a:tailEnd/>
            </a:ln>
          </p:spPr>
          <p:txBody>
            <a:bodyPr vert="horz" wrap="square" lIns="89630" tIns="44814" rIns="89630" bIns="44814" numCol="1" anchor="t" anchorCtr="0" compatLnSpc="1">
              <a:prstTxWarp prst="textNoShape">
                <a:avLst/>
              </a:prstTxWarp>
            </a:bodyPr>
            <a:lstStyle/>
            <a:p>
              <a:pPr algn="ctr" defTabSz="914139"/>
              <a:endParaRPr lang="en-US" sz="1730">
                <a:solidFill>
                  <a:srgbClr val="282828"/>
                </a:solidFill>
                <a:latin typeface="Segoe UI"/>
              </a:endParaRPr>
            </a:p>
          </p:txBody>
        </p:sp>
        <p:sp>
          <p:nvSpPr>
            <p:cNvPr id="124" name="Freeform 14">
              <a:extLst>
                <a:ext uri="{FF2B5EF4-FFF2-40B4-BE49-F238E27FC236}">
                  <a16:creationId xmlns:a16="http://schemas.microsoft.com/office/drawing/2014/main" id="{FBAA9C9C-1A3C-4223-B7C0-5076C914C065}"/>
                </a:ext>
              </a:extLst>
            </p:cNvPr>
            <p:cNvSpPr>
              <a:spLocks/>
            </p:cNvSpPr>
            <p:nvPr/>
          </p:nvSpPr>
          <p:spPr bwMode="auto">
            <a:xfrm>
              <a:off x="6480175" y="2849563"/>
              <a:ext cx="295275" cy="184150"/>
            </a:xfrm>
            <a:custGeom>
              <a:avLst/>
              <a:gdLst>
                <a:gd name="T0" fmla="*/ 94 w 94"/>
                <a:gd name="T1" fmla="*/ 18 h 59"/>
                <a:gd name="T2" fmla="*/ 94 w 94"/>
                <a:gd name="T3" fmla="*/ 18 h 59"/>
                <a:gd name="T4" fmla="*/ 92 w 94"/>
                <a:gd name="T5" fmla="*/ 12 h 59"/>
                <a:gd name="T6" fmla="*/ 88 w 94"/>
                <a:gd name="T7" fmla="*/ 6 h 59"/>
                <a:gd name="T8" fmla="*/ 82 w 94"/>
                <a:gd name="T9" fmla="*/ 1 h 59"/>
                <a:gd name="T10" fmla="*/ 75 w 94"/>
                <a:gd name="T11" fmla="*/ 0 h 59"/>
                <a:gd name="T12" fmla="*/ 19 w 94"/>
                <a:gd name="T13" fmla="*/ 0 h 59"/>
                <a:gd name="T14" fmla="*/ 12 w 94"/>
                <a:gd name="T15" fmla="*/ 1 h 59"/>
                <a:gd name="T16" fmla="*/ 6 w 94"/>
                <a:gd name="T17" fmla="*/ 6 h 59"/>
                <a:gd name="T18" fmla="*/ 2 w 94"/>
                <a:gd name="T19" fmla="*/ 12 h 59"/>
                <a:gd name="T20" fmla="*/ 0 w 94"/>
                <a:gd name="T21" fmla="*/ 18 h 59"/>
                <a:gd name="T22" fmla="*/ 0 w 94"/>
                <a:gd name="T23" fmla="*/ 27 h 59"/>
                <a:gd name="T24" fmla="*/ 94 w 94"/>
                <a:gd name="T25" fmla="*/ 59 h 59"/>
                <a:gd name="T26" fmla="*/ 94 w 94"/>
                <a:gd name="T27" fmla="*/ 18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4" h="59">
                  <a:moveTo>
                    <a:pt x="94" y="18"/>
                  </a:moveTo>
                  <a:lnTo>
                    <a:pt x="94" y="18"/>
                  </a:lnTo>
                  <a:cubicBezTo>
                    <a:pt x="94" y="16"/>
                    <a:pt x="93" y="14"/>
                    <a:pt x="92" y="12"/>
                  </a:cubicBezTo>
                  <a:cubicBezTo>
                    <a:pt x="91" y="10"/>
                    <a:pt x="89" y="8"/>
                    <a:pt x="88" y="6"/>
                  </a:cubicBezTo>
                  <a:cubicBezTo>
                    <a:pt x="86" y="4"/>
                    <a:pt x="84" y="3"/>
                    <a:pt x="82" y="1"/>
                  </a:cubicBezTo>
                  <a:cubicBezTo>
                    <a:pt x="79" y="0"/>
                    <a:pt x="77" y="0"/>
                    <a:pt x="75" y="0"/>
                  </a:cubicBezTo>
                  <a:lnTo>
                    <a:pt x="19" y="0"/>
                  </a:lnTo>
                  <a:cubicBezTo>
                    <a:pt x="17" y="0"/>
                    <a:pt x="15" y="0"/>
                    <a:pt x="12" y="1"/>
                  </a:cubicBezTo>
                  <a:cubicBezTo>
                    <a:pt x="10" y="3"/>
                    <a:pt x="8" y="4"/>
                    <a:pt x="6" y="6"/>
                  </a:cubicBezTo>
                  <a:cubicBezTo>
                    <a:pt x="5" y="7"/>
                    <a:pt x="3" y="9"/>
                    <a:pt x="2" y="12"/>
                  </a:cubicBezTo>
                  <a:cubicBezTo>
                    <a:pt x="1" y="14"/>
                    <a:pt x="0" y="16"/>
                    <a:pt x="0" y="18"/>
                  </a:cubicBezTo>
                  <a:lnTo>
                    <a:pt x="0" y="27"/>
                  </a:lnTo>
                  <a:cubicBezTo>
                    <a:pt x="38" y="33"/>
                    <a:pt x="71" y="44"/>
                    <a:pt x="94" y="59"/>
                  </a:cubicBezTo>
                  <a:lnTo>
                    <a:pt x="94" y="18"/>
                  </a:lnTo>
                  <a:close/>
                </a:path>
              </a:pathLst>
            </a:custGeom>
            <a:solidFill>
              <a:srgbClr val="0078D7"/>
            </a:solidFill>
            <a:ln w="0">
              <a:noFill/>
              <a:prstDash val="solid"/>
              <a:round/>
              <a:headEnd/>
              <a:tailEnd/>
            </a:ln>
          </p:spPr>
          <p:txBody>
            <a:bodyPr vert="horz" wrap="square" lIns="89630" tIns="44814" rIns="89630" bIns="44814" numCol="1" anchor="t" anchorCtr="0" compatLnSpc="1">
              <a:prstTxWarp prst="textNoShape">
                <a:avLst/>
              </a:prstTxWarp>
            </a:bodyPr>
            <a:lstStyle/>
            <a:p>
              <a:pPr algn="ctr" defTabSz="914139"/>
              <a:endParaRPr lang="en-US" sz="1730">
                <a:solidFill>
                  <a:srgbClr val="282828"/>
                </a:solidFill>
                <a:latin typeface="Segoe UI"/>
              </a:endParaRPr>
            </a:p>
          </p:txBody>
        </p:sp>
        <p:sp>
          <p:nvSpPr>
            <p:cNvPr id="125" name="Freeform 15">
              <a:extLst>
                <a:ext uri="{FF2B5EF4-FFF2-40B4-BE49-F238E27FC236}">
                  <a16:creationId xmlns:a16="http://schemas.microsoft.com/office/drawing/2014/main" id="{D0EEFAF1-9F7A-40F6-A13E-AFBFF27A74FD}"/>
                </a:ext>
              </a:extLst>
            </p:cNvPr>
            <p:cNvSpPr>
              <a:spLocks/>
            </p:cNvSpPr>
            <p:nvPr/>
          </p:nvSpPr>
          <p:spPr bwMode="auto">
            <a:xfrm>
              <a:off x="6542088" y="2635250"/>
              <a:ext cx="169862" cy="166688"/>
            </a:xfrm>
            <a:custGeom>
              <a:avLst/>
              <a:gdLst>
                <a:gd name="T0" fmla="*/ 0 w 54"/>
                <a:gd name="T1" fmla="*/ 27 h 53"/>
                <a:gd name="T2" fmla="*/ 0 w 54"/>
                <a:gd name="T3" fmla="*/ 27 h 53"/>
                <a:gd name="T4" fmla="*/ 27 w 54"/>
                <a:gd name="T5" fmla="*/ 53 h 53"/>
                <a:gd name="T6" fmla="*/ 54 w 54"/>
                <a:gd name="T7" fmla="*/ 27 h 53"/>
                <a:gd name="T8" fmla="*/ 27 w 54"/>
                <a:gd name="T9" fmla="*/ 0 h 53"/>
                <a:gd name="T10" fmla="*/ 0 w 54"/>
                <a:gd name="T11" fmla="*/ 27 h 53"/>
              </a:gdLst>
              <a:ahLst/>
              <a:cxnLst>
                <a:cxn ang="0">
                  <a:pos x="T0" y="T1"/>
                </a:cxn>
                <a:cxn ang="0">
                  <a:pos x="T2" y="T3"/>
                </a:cxn>
                <a:cxn ang="0">
                  <a:pos x="T4" y="T5"/>
                </a:cxn>
                <a:cxn ang="0">
                  <a:pos x="T6" y="T7"/>
                </a:cxn>
                <a:cxn ang="0">
                  <a:pos x="T8" y="T9"/>
                </a:cxn>
                <a:cxn ang="0">
                  <a:pos x="T10" y="T11"/>
                </a:cxn>
              </a:cxnLst>
              <a:rect l="0" t="0" r="r" b="b"/>
              <a:pathLst>
                <a:path w="54" h="53">
                  <a:moveTo>
                    <a:pt x="0" y="27"/>
                  </a:moveTo>
                  <a:lnTo>
                    <a:pt x="0" y="27"/>
                  </a:lnTo>
                  <a:cubicBezTo>
                    <a:pt x="0" y="42"/>
                    <a:pt x="12" y="53"/>
                    <a:pt x="27" y="53"/>
                  </a:cubicBezTo>
                  <a:cubicBezTo>
                    <a:pt x="42" y="53"/>
                    <a:pt x="54" y="42"/>
                    <a:pt x="54" y="27"/>
                  </a:cubicBezTo>
                  <a:cubicBezTo>
                    <a:pt x="54" y="12"/>
                    <a:pt x="42" y="0"/>
                    <a:pt x="27" y="0"/>
                  </a:cubicBezTo>
                  <a:cubicBezTo>
                    <a:pt x="12" y="0"/>
                    <a:pt x="0" y="12"/>
                    <a:pt x="0" y="27"/>
                  </a:cubicBezTo>
                  <a:close/>
                </a:path>
              </a:pathLst>
            </a:custGeom>
            <a:solidFill>
              <a:srgbClr val="0078D7"/>
            </a:solidFill>
            <a:ln w="0">
              <a:noFill/>
              <a:prstDash val="solid"/>
              <a:round/>
              <a:headEnd/>
              <a:tailEnd/>
            </a:ln>
          </p:spPr>
          <p:txBody>
            <a:bodyPr vert="horz" wrap="square" lIns="89630" tIns="44814" rIns="89630" bIns="44814" numCol="1" anchor="t" anchorCtr="0" compatLnSpc="1">
              <a:prstTxWarp prst="textNoShape">
                <a:avLst/>
              </a:prstTxWarp>
            </a:bodyPr>
            <a:lstStyle/>
            <a:p>
              <a:pPr algn="ctr" defTabSz="914139"/>
              <a:endParaRPr lang="en-US" sz="1730">
                <a:solidFill>
                  <a:srgbClr val="282828"/>
                </a:solidFill>
                <a:latin typeface="Segoe UI"/>
              </a:endParaRPr>
            </a:p>
          </p:txBody>
        </p:sp>
        <p:sp>
          <p:nvSpPr>
            <p:cNvPr id="126" name="Freeform 16">
              <a:extLst>
                <a:ext uri="{FF2B5EF4-FFF2-40B4-BE49-F238E27FC236}">
                  <a16:creationId xmlns:a16="http://schemas.microsoft.com/office/drawing/2014/main" id="{AF2A99E3-12DC-4E32-8EB1-A370ECE5CEE7}"/>
                </a:ext>
              </a:extLst>
            </p:cNvPr>
            <p:cNvSpPr>
              <a:spLocks/>
            </p:cNvSpPr>
            <p:nvPr/>
          </p:nvSpPr>
          <p:spPr bwMode="auto">
            <a:xfrm>
              <a:off x="5737225" y="3000375"/>
              <a:ext cx="1041400" cy="363538"/>
            </a:xfrm>
            <a:custGeom>
              <a:avLst/>
              <a:gdLst>
                <a:gd name="T0" fmla="*/ 311 w 331"/>
                <a:gd name="T1" fmla="*/ 31 h 116"/>
                <a:gd name="T2" fmla="*/ 311 w 331"/>
                <a:gd name="T3" fmla="*/ 31 h 116"/>
                <a:gd name="T4" fmla="*/ 236 w 331"/>
                <a:gd name="T5" fmla="*/ 6 h 116"/>
                <a:gd name="T6" fmla="*/ 192 w 331"/>
                <a:gd name="T7" fmla="*/ 1 h 116"/>
                <a:gd name="T8" fmla="*/ 165 w 331"/>
                <a:gd name="T9" fmla="*/ 0 h 116"/>
                <a:gd name="T10" fmla="*/ 135 w 331"/>
                <a:gd name="T11" fmla="*/ 1 h 116"/>
                <a:gd name="T12" fmla="*/ 90 w 331"/>
                <a:gd name="T13" fmla="*/ 7 h 116"/>
                <a:gd name="T14" fmla="*/ 15 w 331"/>
                <a:gd name="T15" fmla="*/ 34 h 116"/>
                <a:gd name="T16" fmla="*/ 0 w 331"/>
                <a:gd name="T17" fmla="*/ 58 h 116"/>
                <a:gd name="T18" fmla="*/ 165 w 331"/>
                <a:gd name="T19" fmla="*/ 116 h 116"/>
                <a:gd name="T20" fmla="*/ 331 w 331"/>
                <a:gd name="T21" fmla="*/ 58 h 116"/>
                <a:gd name="T22" fmla="*/ 311 w 331"/>
                <a:gd name="T23" fmla="*/ 3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1" h="116">
                  <a:moveTo>
                    <a:pt x="311" y="31"/>
                  </a:moveTo>
                  <a:lnTo>
                    <a:pt x="311" y="31"/>
                  </a:lnTo>
                  <a:cubicBezTo>
                    <a:pt x="295" y="20"/>
                    <a:pt x="268" y="11"/>
                    <a:pt x="236" y="6"/>
                  </a:cubicBezTo>
                  <a:cubicBezTo>
                    <a:pt x="223" y="4"/>
                    <a:pt x="208" y="2"/>
                    <a:pt x="192" y="1"/>
                  </a:cubicBezTo>
                  <a:cubicBezTo>
                    <a:pt x="183" y="1"/>
                    <a:pt x="174" y="0"/>
                    <a:pt x="165" y="0"/>
                  </a:cubicBezTo>
                  <a:cubicBezTo>
                    <a:pt x="155" y="0"/>
                    <a:pt x="145" y="1"/>
                    <a:pt x="135" y="1"/>
                  </a:cubicBezTo>
                  <a:cubicBezTo>
                    <a:pt x="119" y="2"/>
                    <a:pt x="104" y="4"/>
                    <a:pt x="90" y="7"/>
                  </a:cubicBezTo>
                  <a:cubicBezTo>
                    <a:pt x="57" y="13"/>
                    <a:pt x="31" y="22"/>
                    <a:pt x="15" y="34"/>
                  </a:cubicBezTo>
                  <a:cubicBezTo>
                    <a:pt x="5" y="41"/>
                    <a:pt x="0" y="50"/>
                    <a:pt x="0" y="58"/>
                  </a:cubicBezTo>
                  <a:cubicBezTo>
                    <a:pt x="0" y="90"/>
                    <a:pt x="74" y="116"/>
                    <a:pt x="165" y="116"/>
                  </a:cubicBezTo>
                  <a:cubicBezTo>
                    <a:pt x="257" y="116"/>
                    <a:pt x="331" y="90"/>
                    <a:pt x="331" y="58"/>
                  </a:cubicBezTo>
                  <a:cubicBezTo>
                    <a:pt x="331" y="48"/>
                    <a:pt x="324" y="39"/>
                    <a:pt x="311" y="31"/>
                  </a:cubicBezTo>
                  <a:close/>
                </a:path>
              </a:pathLst>
            </a:custGeom>
            <a:solidFill>
              <a:srgbClr val="C1C1C1"/>
            </a:solidFill>
            <a:ln w="0">
              <a:noFill/>
              <a:prstDash val="solid"/>
              <a:round/>
              <a:headEnd/>
              <a:tailEnd/>
            </a:ln>
          </p:spPr>
          <p:txBody>
            <a:bodyPr vert="horz" wrap="square" lIns="89630" tIns="44814" rIns="89630" bIns="44814" numCol="1" anchor="t" anchorCtr="0" compatLnSpc="1">
              <a:prstTxWarp prst="textNoShape">
                <a:avLst/>
              </a:prstTxWarp>
            </a:bodyPr>
            <a:lstStyle/>
            <a:p>
              <a:pPr algn="ctr" defTabSz="914139"/>
              <a:endParaRPr lang="en-US" sz="1730">
                <a:solidFill>
                  <a:srgbClr val="282828"/>
                </a:solidFill>
                <a:latin typeface="Segoe UI"/>
              </a:endParaRPr>
            </a:p>
          </p:txBody>
        </p:sp>
      </p:grpSp>
      <p:sp>
        <p:nvSpPr>
          <p:cNvPr id="144" name="Oval 143">
            <a:extLst>
              <a:ext uri="{FF2B5EF4-FFF2-40B4-BE49-F238E27FC236}">
                <a16:creationId xmlns:a16="http://schemas.microsoft.com/office/drawing/2014/main" id="{94A69364-56C7-4D4D-9C85-4CA5842D3C0D}"/>
              </a:ext>
            </a:extLst>
          </p:cNvPr>
          <p:cNvSpPr/>
          <p:nvPr/>
        </p:nvSpPr>
        <p:spPr bwMode="auto">
          <a:xfrm>
            <a:off x="1216390" y="1637582"/>
            <a:ext cx="1325526" cy="1325526"/>
          </a:xfrm>
          <a:prstGeom prst="ellipse">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gradFill>
                <a:gsLst>
                  <a:gs pos="0">
                    <a:srgbClr val="FFFFFF"/>
                  </a:gs>
                  <a:gs pos="100000">
                    <a:srgbClr val="FFFFFF"/>
                  </a:gs>
                </a:gsLst>
                <a:lin ang="5400000" scaled="0"/>
              </a:gradFill>
              <a:cs typeface="Segoe UI" pitchFamily="34" charset="0"/>
            </a:endParaRPr>
          </a:p>
        </p:txBody>
      </p:sp>
      <p:grpSp>
        <p:nvGrpSpPr>
          <p:cNvPr id="127" name="!!Customer">
            <a:extLst>
              <a:ext uri="{FF2B5EF4-FFF2-40B4-BE49-F238E27FC236}">
                <a16:creationId xmlns:a16="http://schemas.microsoft.com/office/drawing/2014/main" id="{AA939B51-1672-4C05-8AD5-46E7F31C00E5}"/>
              </a:ext>
            </a:extLst>
          </p:cNvPr>
          <p:cNvGrpSpPr>
            <a:grpSpLocks/>
          </p:cNvGrpSpPr>
          <p:nvPr/>
        </p:nvGrpSpPr>
        <p:grpSpPr>
          <a:xfrm>
            <a:off x="1540689" y="1951241"/>
            <a:ext cx="647291" cy="647291"/>
            <a:chOff x="7581998" y="4390189"/>
            <a:chExt cx="790948" cy="790948"/>
          </a:xfrm>
          <a:effectLst>
            <a:outerShdw blurRad="50800" dist="38100" dir="2700000" algn="tl" rotWithShape="0">
              <a:prstClr val="black">
                <a:alpha val="0"/>
              </a:prstClr>
            </a:outerShdw>
          </a:effectLst>
        </p:grpSpPr>
        <p:sp>
          <p:nvSpPr>
            <p:cNvPr id="128" name="Freeform 25">
              <a:extLst>
                <a:ext uri="{FF2B5EF4-FFF2-40B4-BE49-F238E27FC236}">
                  <a16:creationId xmlns:a16="http://schemas.microsoft.com/office/drawing/2014/main" id="{526719C0-97F0-424D-BB82-22AB1F85E030}"/>
                </a:ext>
              </a:extLst>
            </p:cNvPr>
            <p:cNvSpPr>
              <a:spLocks/>
            </p:cNvSpPr>
            <p:nvPr/>
          </p:nvSpPr>
          <p:spPr bwMode="auto">
            <a:xfrm>
              <a:off x="7581998" y="4390189"/>
              <a:ext cx="197737" cy="195482"/>
            </a:xfrm>
            <a:custGeom>
              <a:avLst/>
              <a:gdLst>
                <a:gd name="T0" fmla="*/ 0 w 106"/>
                <a:gd name="T1" fmla="*/ 0 h 105"/>
                <a:gd name="T2" fmla="*/ 0 w 106"/>
                <a:gd name="T3" fmla="*/ 0 h 105"/>
                <a:gd name="T4" fmla="*/ 0 w 106"/>
                <a:gd name="T5" fmla="*/ 105 h 105"/>
                <a:gd name="T6" fmla="*/ 26 w 106"/>
                <a:gd name="T7" fmla="*/ 105 h 105"/>
                <a:gd name="T8" fmla="*/ 26 w 106"/>
                <a:gd name="T9" fmla="*/ 26 h 105"/>
                <a:gd name="T10" fmla="*/ 106 w 106"/>
                <a:gd name="T11" fmla="*/ 26 h 105"/>
                <a:gd name="T12" fmla="*/ 106 w 106"/>
                <a:gd name="T13" fmla="*/ 0 h 105"/>
                <a:gd name="T14" fmla="*/ 0 w 106"/>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105">
                  <a:moveTo>
                    <a:pt x="0" y="0"/>
                  </a:moveTo>
                  <a:lnTo>
                    <a:pt x="0" y="0"/>
                  </a:lnTo>
                  <a:lnTo>
                    <a:pt x="0" y="105"/>
                  </a:lnTo>
                  <a:lnTo>
                    <a:pt x="26" y="105"/>
                  </a:lnTo>
                  <a:lnTo>
                    <a:pt x="26" y="26"/>
                  </a:lnTo>
                  <a:lnTo>
                    <a:pt x="106" y="26"/>
                  </a:lnTo>
                  <a:lnTo>
                    <a:pt x="106" y="0"/>
                  </a:lnTo>
                  <a:lnTo>
                    <a:pt x="0" y="0"/>
                  </a:lnTo>
                  <a:close/>
                </a:path>
              </a:pathLst>
            </a:custGeom>
            <a:solidFill>
              <a:srgbClr val="282828"/>
            </a:solidFill>
            <a:ln w="0">
              <a:noFill/>
              <a:prstDash val="solid"/>
              <a:round/>
              <a:headEnd/>
              <a:tailEnd/>
            </a:ln>
            <a:effectLst/>
          </p:spPr>
          <p:txBody>
            <a:bodyPr vert="horz" wrap="square" lIns="91427" tIns="45713" rIns="91427" bIns="45713" numCol="1" anchor="t" anchorCtr="0" compatLnSpc="1">
              <a:prstTxWarp prst="textNoShape">
                <a:avLst/>
              </a:prstTxWarp>
            </a:bodyPr>
            <a:lstStyle/>
            <a:p>
              <a:pPr defTabSz="914225"/>
              <a:endParaRPr lang="en-US" sz="1730">
                <a:solidFill>
                  <a:srgbClr val="000000"/>
                </a:solidFill>
                <a:latin typeface="Arial" panose="020B0604020202020204"/>
              </a:endParaRPr>
            </a:p>
          </p:txBody>
        </p:sp>
        <p:sp>
          <p:nvSpPr>
            <p:cNvPr id="129" name="Freeform 26">
              <a:extLst>
                <a:ext uri="{FF2B5EF4-FFF2-40B4-BE49-F238E27FC236}">
                  <a16:creationId xmlns:a16="http://schemas.microsoft.com/office/drawing/2014/main" id="{EA1A84EE-85EC-42A1-8531-291E797DACD0}"/>
                </a:ext>
              </a:extLst>
            </p:cNvPr>
            <p:cNvSpPr>
              <a:spLocks/>
            </p:cNvSpPr>
            <p:nvPr/>
          </p:nvSpPr>
          <p:spPr bwMode="auto">
            <a:xfrm>
              <a:off x="7581998" y="4985655"/>
              <a:ext cx="197737" cy="195482"/>
            </a:xfrm>
            <a:custGeom>
              <a:avLst/>
              <a:gdLst>
                <a:gd name="T0" fmla="*/ 0 w 106"/>
                <a:gd name="T1" fmla="*/ 0 h 106"/>
                <a:gd name="T2" fmla="*/ 0 w 106"/>
                <a:gd name="T3" fmla="*/ 0 h 106"/>
                <a:gd name="T4" fmla="*/ 0 w 106"/>
                <a:gd name="T5" fmla="*/ 106 h 106"/>
                <a:gd name="T6" fmla="*/ 106 w 106"/>
                <a:gd name="T7" fmla="*/ 106 h 106"/>
                <a:gd name="T8" fmla="*/ 106 w 106"/>
                <a:gd name="T9" fmla="*/ 80 h 106"/>
                <a:gd name="T10" fmla="*/ 26 w 106"/>
                <a:gd name="T11" fmla="*/ 80 h 106"/>
                <a:gd name="T12" fmla="*/ 26 w 106"/>
                <a:gd name="T13" fmla="*/ 0 h 106"/>
                <a:gd name="T14" fmla="*/ 0 w 106"/>
                <a:gd name="T15" fmla="*/ 0 h 1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106">
                  <a:moveTo>
                    <a:pt x="0" y="0"/>
                  </a:moveTo>
                  <a:lnTo>
                    <a:pt x="0" y="0"/>
                  </a:lnTo>
                  <a:lnTo>
                    <a:pt x="0" y="106"/>
                  </a:lnTo>
                  <a:lnTo>
                    <a:pt x="106" y="106"/>
                  </a:lnTo>
                  <a:lnTo>
                    <a:pt x="106" y="80"/>
                  </a:lnTo>
                  <a:lnTo>
                    <a:pt x="26" y="80"/>
                  </a:lnTo>
                  <a:lnTo>
                    <a:pt x="26" y="0"/>
                  </a:lnTo>
                  <a:lnTo>
                    <a:pt x="0" y="0"/>
                  </a:lnTo>
                  <a:close/>
                </a:path>
              </a:pathLst>
            </a:custGeom>
            <a:solidFill>
              <a:srgbClr val="282828"/>
            </a:solidFill>
            <a:ln w="0">
              <a:noFill/>
              <a:prstDash val="solid"/>
              <a:round/>
              <a:headEnd/>
              <a:tailEnd/>
            </a:ln>
            <a:effectLst/>
          </p:spPr>
          <p:txBody>
            <a:bodyPr vert="horz" wrap="square" lIns="91427" tIns="45713" rIns="91427" bIns="45713" numCol="1" anchor="t" anchorCtr="0" compatLnSpc="1">
              <a:prstTxWarp prst="textNoShape">
                <a:avLst/>
              </a:prstTxWarp>
            </a:bodyPr>
            <a:lstStyle/>
            <a:p>
              <a:pPr defTabSz="914225"/>
              <a:endParaRPr lang="en-US" sz="1730">
                <a:solidFill>
                  <a:srgbClr val="000000"/>
                </a:solidFill>
                <a:latin typeface="Arial" panose="020B0604020202020204"/>
              </a:endParaRPr>
            </a:p>
          </p:txBody>
        </p:sp>
        <p:sp>
          <p:nvSpPr>
            <p:cNvPr id="130" name="Freeform 27">
              <a:extLst>
                <a:ext uri="{FF2B5EF4-FFF2-40B4-BE49-F238E27FC236}">
                  <a16:creationId xmlns:a16="http://schemas.microsoft.com/office/drawing/2014/main" id="{EE8D1B48-F339-4687-B268-D19E2A30C0E5}"/>
                </a:ext>
              </a:extLst>
            </p:cNvPr>
            <p:cNvSpPr>
              <a:spLocks/>
            </p:cNvSpPr>
            <p:nvPr/>
          </p:nvSpPr>
          <p:spPr bwMode="auto">
            <a:xfrm>
              <a:off x="8178205" y="4390189"/>
              <a:ext cx="194741" cy="195482"/>
            </a:xfrm>
            <a:custGeom>
              <a:avLst/>
              <a:gdLst>
                <a:gd name="T0" fmla="*/ 0 w 106"/>
                <a:gd name="T1" fmla="*/ 0 h 105"/>
                <a:gd name="T2" fmla="*/ 0 w 106"/>
                <a:gd name="T3" fmla="*/ 0 h 105"/>
                <a:gd name="T4" fmla="*/ 0 w 106"/>
                <a:gd name="T5" fmla="*/ 26 h 105"/>
                <a:gd name="T6" fmla="*/ 79 w 106"/>
                <a:gd name="T7" fmla="*/ 26 h 105"/>
                <a:gd name="T8" fmla="*/ 79 w 106"/>
                <a:gd name="T9" fmla="*/ 105 h 105"/>
                <a:gd name="T10" fmla="*/ 106 w 106"/>
                <a:gd name="T11" fmla="*/ 105 h 105"/>
                <a:gd name="T12" fmla="*/ 106 w 106"/>
                <a:gd name="T13" fmla="*/ 0 h 105"/>
                <a:gd name="T14" fmla="*/ 0 w 106"/>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105">
                  <a:moveTo>
                    <a:pt x="0" y="0"/>
                  </a:moveTo>
                  <a:lnTo>
                    <a:pt x="0" y="0"/>
                  </a:lnTo>
                  <a:lnTo>
                    <a:pt x="0" y="26"/>
                  </a:lnTo>
                  <a:lnTo>
                    <a:pt x="79" y="26"/>
                  </a:lnTo>
                  <a:lnTo>
                    <a:pt x="79" y="105"/>
                  </a:lnTo>
                  <a:lnTo>
                    <a:pt x="106" y="105"/>
                  </a:lnTo>
                  <a:lnTo>
                    <a:pt x="106" y="0"/>
                  </a:lnTo>
                  <a:lnTo>
                    <a:pt x="0" y="0"/>
                  </a:lnTo>
                  <a:close/>
                </a:path>
              </a:pathLst>
            </a:custGeom>
            <a:solidFill>
              <a:srgbClr val="282828"/>
            </a:solidFill>
            <a:ln w="0">
              <a:noFill/>
              <a:prstDash val="solid"/>
              <a:round/>
              <a:headEnd/>
              <a:tailEnd/>
            </a:ln>
            <a:effectLst/>
          </p:spPr>
          <p:txBody>
            <a:bodyPr vert="horz" wrap="square" lIns="91427" tIns="45713" rIns="91427" bIns="45713" numCol="1" anchor="t" anchorCtr="0" compatLnSpc="1">
              <a:prstTxWarp prst="textNoShape">
                <a:avLst/>
              </a:prstTxWarp>
            </a:bodyPr>
            <a:lstStyle/>
            <a:p>
              <a:pPr defTabSz="914225"/>
              <a:endParaRPr lang="en-US" sz="1730">
                <a:solidFill>
                  <a:srgbClr val="000000"/>
                </a:solidFill>
                <a:latin typeface="Arial" panose="020B0604020202020204"/>
              </a:endParaRPr>
            </a:p>
          </p:txBody>
        </p:sp>
        <p:sp>
          <p:nvSpPr>
            <p:cNvPr id="131" name="Freeform 28">
              <a:extLst>
                <a:ext uri="{FF2B5EF4-FFF2-40B4-BE49-F238E27FC236}">
                  <a16:creationId xmlns:a16="http://schemas.microsoft.com/office/drawing/2014/main" id="{3A559068-B8DB-4987-8B8B-3B5D3DB4F4A1}"/>
                </a:ext>
              </a:extLst>
            </p:cNvPr>
            <p:cNvSpPr>
              <a:spLocks/>
            </p:cNvSpPr>
            <p:nvPr/>
          </p:nvSpPr>
          <p:spPr bwMode="auto">
            <a:xfrm>
              <a:off x="8178205" y="4985655"/>
              <a:ext cx="194741" cy="195482"/>
            </a:xfrm>
            <a:custGeom>
              <a:avLst/>
              <a:gdLst>
                <a:gd name="T0" fmla="*/ 79 w 106"/>
                <a:gd name="T1" fmla="*/ 0 h 106"/>
                <a:gd name="T2" fmla="*/ 79 w 106"/>
                <a:gd name="T3" fmla="*/ 0 h 106"/>
                <a:gd name="T4" fmla="*/ 79 w 106"/>
                <a:gd name="T5" fmla="*/ 80 h 106"/>
                <a:gd name="T6" fmla="*/ 0 w 106"/>
                <a:gd name="T7" fmla="*/ 80 h 106"/>
                <a:gd name="T8" fmla="*/ 0 w 106"/>
                <a:gd name="T9" fmla="*/ 106 h 106"/>
                <a:gd name="T10" fmla="*/ 106 w 106"/>
                <a:gd name="T11" fmla="*/ 106 h 106"/>
                <a:gd name="T12" fmla="*/ 106 w 106"/>
                <a:gd name="T13" fmla="*/ 0 h 106"/>
                <a:gd name="T14" fmla="*/ 79 w 106"/>
                <a:gd name="T15" fmla="*/ 0 h 1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106">
                  <a:moveTo>
                    <a:pt x="79" y="0"/>
                  </a:moveTo>
                  <a:lnTo>
                    <a:pt x="79" y="0"/>
                  </a:lnTo>
                  <a:lnTo>
                    <a:pt x="79" y="80"/>
                  </a:lnTo>
                  <a:lnTo>
                    <a:pt x="0" y="80"/>
                  </a:lnTo>
                  <a:lnTo>
                    <a:pt x="0" y="106"/>
                  </a:lnTo>
                  <a:lnTo>
                    <a:pt x="106" y="106"/>
                  </a:lnTo>
                  <a:lnTo>
                    <a:pt x="106" y="0"/>
                  </a:lnTo>
                  <a:lnTo>
                    <a:pt x="79" y="0"/>
                  </a:lnTo>
                  <a:close/>
                </a:path>
              </a:pathLst>
            </a:custGeom>
            <a:solidFill>
              <a:srgbClr val="282828"/>
            </a:solidFill>
            <a:ln w="0">
              <a:noFill/>
              <a:prstDash val="solid"/>
              <a:round/>
              <a:headEnd/>
              <a:tailEnd/>
            </a:ln>
            <a:effectLst/>
          </p:spPr>
          <p:txBody>
            <a:bodyPr vert="horz" wrap="square" lIns="91427" tIns="45713" rIns="91427" bIns="45713" numCol="1" anchor="t" anchorCtr="0" compatLnSpc="1">
              <a:prstTxWarp prst="textNoShape">
                <a:avLst/>
              </a:prstTxWarp>
            </a:bodyPr>
            <a:lstStyle/>
            <a:p>
              <a:pPr defTabSz="914225"/>
              <a:endParaRPr lang="en-US" sz="1730">
                <a:solidFill>
                  <a:srgbClr val="000000"/>
                </a:solidFill>
                <a:latin typeface="Arial" panose="020B0604020202020204"/>
              </a:endParaRPr>
            </a:p>
          </p:txBody>
        </p:sp>
        <p:sp>
          <p:nvSpPr>
            <p:cNvPr id="132" name="Freeform 29">
              <a:extLst>
                <a:ext uri="{FF2B5EF4-FFF2-40B4-BE49-F238E27FC236}">
                  <a16:creationId xmlns:a16="http://schemas.microsoft.com/office/drawing/2014/main" id="{AD236810-25E6-47E3-8D97-C1615AAF83B8}"/>
                </a:ext>
              </a:extLst>
            </p:cNvPr>
            <p:cNvSpPr>
              <a:spLocks/>
            </p:cNvSpPr>
            <p:nvPr/>
          </p:nvSpPr>
          <p:spPr bwMode="auto">
            <a:xfrm>
              <a:off x="7859708" y="4554456"/>
              <a:ext cx="232064" cy="232947"/>
            </a:xfrm>
            <a:custGeom>
              <a:avLst/>
              <a:gdLst>
                <a:gd name="T0" fmla="*/ 4 w 108"/>
                <a:gd name="T1" fmla="*/ 75 h 108"/>
                <a:gd name="T2" fmla="*/ 4 w 108"/>
                <a:gd name="T3" fmla="*/ 75 h 108"/>
                <a:gd name="T4" fmla="*/ 0 w 108"/>
                <a:gd name="T5" fmla="*/ 54 h 108"/>
                <a:gd name="T6" fmla="*/ 4 w 108"/>
                <a:gd name="T7" fmla="*/ 33 h 108"/>
                <a:gd name="T8" fmla="*/ 16 w 108"/>
                <a:gd name="T9" fmla="*/ 16 h 108"/>
                <a:gd name="T10" fmla="*/ 33 w 108"/>
                <a:gd name="T11" fmla="*/ 4 h 108"/>
                <a:gd name="T12" fmla="*/ 54 w 108"/>
                <a:gd name="T13" fmla="*/ 0 h 108"/>
                <a:gd name="T14" fmla="*/ 75 w 108"/>
                <a:gd name="T15" fmla="*/ 4 h 108"/>
                <a:gd name="T16" fmla="*/ 92 w 108"/>
                <a:gd name="T17" fmla="*/ 16 h 108"/>
                <a:gd name="T18" fmla="*/ 104 w 108"/>
                <a:gd name="T19" fmla="*/ 33 h 108"/>
                <a:gd name="T20" fmla="*/ 108 w 108"/>
                <a:gd name="T21" fmla="*/ 54 h 108"/>
                <a:gd name="T22" fmla="*/ 104 w 108"/>
                <a:gd name="T23" fmla="*/ 75 h 108"/>
                <a:gd name="T24" fmla="*/ 92 w 108"/>
                <a:gd name="T25" fmla="*/ 92 h 108"/>
                <a:gd name="T26" fmla="*/ 75 w 108"/>
                <a:gd name="T27" fmla="*/ 104 h 108"/>
                <a:gd name="T28" fmla="*/ 54 w 108"/>
                <a:gd name="T29" fmla="*/ 108 h 108"/>
                <a:gd name="T30" fmla="*/ 33 w 108"/>
                <a:gd name="T31" fmla="*/ 104 h 108"/>
                <a:gd name="T32" fmla="*/ 16 w 108"/>
                <a:gd name="T33" fmla="*/ 92 h 108"/>
                <a:gd name="T34" fmla="*/ 4 w 108"/>
                <a:gd name="T35" fmla="*/ 75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8" h="108">
                  <a:moveTo>
                    <a:pt x="4" y="75"/>
                  </a:moveTo>
                  <a:lnTo>
                    <a:pt x="4" y="75"/>
                  </a:lnTo>
                  <a:cubicBezTo>
                    <a:pt x="1" y="68"/>
                    <a:pt x="0" y="61"/>
                    <a:pt x="0" y="54"/>
                  </a:cubicBezTo>
                  <a:cubicBezTo>
                    <a:pt x="0" y="46"/>
                    <a:pt x="1" y="39"/>
                    <a:pt x="4" y="33"/>
                  </a:cubicBezTo>
                  <a:cubicBezTo>
                    <a:pt x="7" y="26"/>
                    <a:pt x="11" y="20"/>
                    <a:pt x="16" y="16"/>
                  </a:cubicBezTo>
                  <a:cubicBezTo>
                    <a:pt x="20" y="11"/>
                    <a:pt x="26" y="7"/>
                    <a:pt x="33" y="4"/>
                  </a:cubicBezTo>
                  <a:cubicBezTo>
                    <a:pt x="39" y="1"/>
                    <a:pt x="46" y="0"/>
                    <a:pt x="54" y="0"/>
                  </a:cubicBezTo>
                  <a:cubicBezTo>
                    <a:pt x="61" y="0"/>
                    <a:pt x="68" y="1"/>
                    <a:pt x="75" y="4"/>
                  </a:cubicBezTo>
                  <a:cubicBezTo>
                    <a:pt x="81" y="7"/>
                    <a:pt x="87" y="11"/>
                    <a:pt x="92" y="16"/>
                  </a:cubicBezTo>
                  <a:cubicBezTo>
                    <a:pt x="97" y="20"/>
                    <a:pt x="101" y="26"/>
                    <a:pt x="104" y="33"/>
                  </a:cubicBezTo>
                  <a:cubicBezTo>
                    <a:pt x="106" y="39"/>
                    <a:pt x="108" y="46"/>
                    <a:pt x="108" y="54"/>
                  </a:cubicBezTo>
                  <a:cubicBezTo>
                    <a:pt x="108" y="61"/>
                    <a:pt x="106" y="68"/>
                    <a:pt x="104" y="75"/>
                  </a:cubicBezTo>
                  <a:cubicBezTo>
                    <a:pt x="101" y="81"/>
                    <a:pt x="97" y="87"/>
                    <a:pt x="92" y="92"/>
                  </a:cubicBezTo>
                  <a:cubicBezTo>
                    <a:pt x="87" y="97"/>
                    <a:pt x="81" y="101"/>
                    <a:pt x="75" y="104"/>
                  </a:cubicBezTo>
                  <a:cubicBezTo>
                    <a:pt x="68" y="106"/>
                    <a:pt x="61" y="108"/>
                    <a:pt x="54" y="108"/>
                  </a:cubicBezTo>
                  <a:cubicBezTo>
                    <a:pt x="46" y="108"/>
                    <a:pt x="39" y="106"/>
                    <a:pt x="33" y="104"/>
                  </a:cubicBezTo>
                  <a:cubicBezTo>
                    <a:pt x="26" y="101"/>
                    <a:pt x="20" y="97"/>
                    <a:pt x="16" y="92"/>
                  </a:cubicBezTo>
                  <a:cubicBezTo>
                    <a:pt x="11" y="87"/>
                    <a:pt x="7" y="81"/>
                    <a:pt x="4" y="75"/>
                  </a:cubicBezTo>
                  <a:close/>
                </a:path>
              </a:pathLst>
            </a:custGeom>
            <a:solidFill>
              <a:srgbClr val="C1C1C1"/>
            </a:solidFill>
            <a:ln w="0">
              <a:noFill/>
              <a:prstDash val="solid"/>
              <a:round/>
              <a:headEnd/>
              <a:tailEnd/>
            </a:ln>
            <a:effectLst/>
          </p:spPr>
          <p:txBody>
            <a:bodyPr vert="horz" wrap="square" lIns="91427" tIns="45713" rIns="91427" bIns="45713" numCol="1" anchor="t" anchorCtr="0" compatLnSpc="1">
              <a:prstTxWarp prst="textNoShape">
                <a:avLst/>
              </a:prstTxWarp>
            </a:bodyPr>
            <a:lstStyle/>
            <a:p>
              <a:pPr defTabSz="914225"/>
              <a:endParaRPr lang="en-US" sz="1730">
                <a:solidFill>
                  <a:srgbClr val="000000"/>
                </a:solidFill>
                <a:latin typeface="Arial" panose="020B0604020202020204"/>
              </a:endParaRPr>
            </a:p>
          </p:txBody>
        </p:sp>
        <p:sp>
          <p:nvSpPr>
            <p:cNvPr id="133" name="Freeform 30">
              <a:extLst>
                <a:ext uri="{FF2B5EF4-FFF2-40B4-BE49-F238E27FC236}">
                  <a16:creationId xmlns:a16="http://schemas.microsoft.com/office/drawing/2014/main" id="{27F85502-BAEE-47FE-8480-42540EA9441A}"/>
                </a:ext>
              </a:extLst>
            </p:cNvPr>
            <p:cNvSpPr>
              <a:spLocks/>
            </p:cNvSpPr>
            <p:nvPr/>
          </p:nvSpPr>
          <p:spPr bwMode="auto">
            <a:xfrm>
              <a:off x="7800827" y="4846508"/>
              <a:ext cx="349828" cy="166886"/>
            </a:xfrm>
            <a:custGeom>
              <a:avLst/>
              <a:gdLst>
                <a:gd name="T0" fmla="*/ 0 w 162"/>
                <a:gd name="T1" fmla="*/ 77 h 77"/>
                <a:gd name="T2" fmla="*/ 0 w 162"/>
                <a:gd name="T3" fmla="*/ 77 h 77"/>
                <a:gd name="T4" fmla="*/ 6 w 162"/>
                <a:gd name="T5" fmla="*/ 49 h 77"/>
                <a:gd name="T6" fmla="*/ 23 w 162"/>
                <a:gd name="T7" fmla="*/ 24 h 77"/>
                <a:gd name="T8" fmla="*/ 49 w 162"/>
                <a:gd name="T9" fmla="*/ 6 h 77"/>
                <a:gd name="T10" fmla="*/ 81 w 162"/>
                <a:gd name="T11" fmla="*/ 0 h 77"/>
                <a:gd name="T12" fmla="*/ 113 w 162"/>
                <a:gd name="T13" fmla="*/ 6 h 77"/>
                <a:gd name="T14" fmla="*/ 139 w 162"/>
                <a:gd name="T15" fmla="*/ 23 h 77"/>
                <a:gd name="T16" fmla="*/ 156 w 162"/>
                <a:gd name="T17" fmla="*/ 49 h 77"/>
                <a:gd name="T18" fmla="*/ 162 w 162"/>
                <a:gd name="T19" fmla="*/ 77 h 77"/>
                <a:gd name="T20" fmla="*/ 0 w 162"/>
                <a:gd name="T21"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2" h="77">
                  <a:moveTo>
                    <a:pt x="0" y="77"/>
                  </a:moveTo>
                  <a:lnTo>
                    <a:pt x="0" y="77"/>
                  </a:lnTo>
                  <a:cubicBezTo>
                    <a:pt x="0" y="67"/>
                    <a:pt x="2" y="58"/>
                    <a:pt x="6" y="49"/>
                  </a:cubicBezTo>
                  <a:cubicBezTo>
                    <a:pt x="10" y="39"/>
                    <a:pt x="16" y="31"/>
                    <a:pt x="23" y="24"/>
                  </a:cubicBezTo>
                  <a:cubicBezTo>
                    <a:pt x="30" y="16"/>
                    <a:pt x="39" y="11"/>
                    <a:pt x="49" y="6"/>
                  </a:cubicBezTo>
                  <a:cubicBezTo>
                    <a:pt x="59" y="2"/>
                    <a:pt x="69" y="0"/>
                    <a:pt x="81" y="0"/>
                  </a:cubicBezTo>
                  <a:cubicBezTo>
                    <a:pt x="92" y="0"/>
                    <a:pt x="103" y="2"/>
                    <a:pt x="113" y="6"/>
                  </a:cubicBezTo>
                  <a:cubicBezTo>
                    <a:pt x="123" y="10"/>
                    <a:pt x="131" y="16"/>
                    <a:pt x="139" y="23"/>
                  </a:cubicBezTo>
                  <a:cubicBezTo>
                    <a:pt x="146" y="31"/>
                    <a:pt x="152" y="39"/>
                    <a:pt x="156" y="49"/>
                  </a:cubicBezTo>
                  <a:cubicBezTo>
                    <a:pt x="159" y="58"/>
                    <a:pt x="161" y="67"/>
                    <a:pt x="162" y="77"/>
                  </a:cubicBezTo>
                  <a:lnTo>
                    <a:pt x="0" y="77"/>
                  </a:lnTo>
                  <a:close/>
                </a:path>
              </a:pathLst>
            </a:custGeom>
            <a:solidFill>
              <a:srgbClr val="0078D7"/>
            </a:solidFill>
            <a:ln w="0">
              <a:noFill/>
              <a:prstDash val="solid"/>
              <a:round/>
              <a:headEnd/>
              <a:tailEnd/>
            </a:ln>
            <a:effectLst/>
          </p:spPr>
          <p:txBody>
            <a:bodyPr vert="horz" wrap="square" lIns="91427" tIns="45713" rIns="91427" bIns="45713" numCol="1" anchor="t" anchorCtr="0" compatLnSpc="1">
              <a:prstTxWarp prst="textNoShape">
                <a:avLst/>
              </a:prstTxWarp>
            </a:bodyPr>
            <a:lstStyle/>
            <a:p>
              <a:pPr defTabSz="914225"/>
              <a:endParaRPr lang="en-US" sz="1730">
                <a:solidFill>
                  <a:srgbClr val="000000"/>
                </a:solidFill>
                <a:latin typeface="Arial" panose="020B0604020202020204"/>
              </a:endParaRPr>
            </a:p>
          </p:txBody>
        </p:sp>
      </p:grpSp>
      <p:sp>
        <p:nvSpPr>
          <p:cNvPr id="145" name="Oval 144">
            <a:extLst>
              <a:ext uri="{FF2B5EF4-FFF2-40B4-BE49-F238E27FC236}">
                <a16:creationId xmlns:a16="http://schemas.microsoft.com/office/drawing/2014/main" id="{84BDFEBE-2825-0348-91DD-D64BD6226912}"/>
              </a:ext>
            </a:extLst>
          </p:cNvPr>
          <p:cNvSpPr/>
          <p:nvPr/>
        </p:nvSpPr>
        <p:spPr bwMode="auto">
          <a:xfrm>
            <a:off x="4909986" y="5245434"/>
            <a:ext cx="1325526" cy="1325526"/>
          </a:xfrm>
          <a:prstGeom prst="ellipse">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gradFill>
                <a:gsLst>
                  <a:gs pos="0">
                    <a:srgbClr val="FFFFFF"/>
                  </a:gs>
                  <a:gs pos="100000">
                    <a:srgbClr val="FFFFFF"/>
                  </a:gs>
                </a:gsLst>
                <a:lin ang="5400000" scaled="0"/>
              </a:gradFill>
              <a:cs typeface="Segoe UI" pitchFamily="34" charset="0"/>
            </a:endParaRPr>
          </a:p>
        </p:txBody>
      </p:sp>
      <p:grpSp>
        <p:nvGrpSpPr>
          <p:cNvPr id="134" name="!!Employee">
            <a:extLst>
              <a:ext uri="{FF2B5EF4-FFF2-40B4-BE49-F238E27FC236}">
                <a16:creationId xmlns:a16="http://schemas.microsoft.com/office/drawing/2014/main" id="{33F1B21B-19EA-42BB-86EA-5A5EFDA3D892}"/>
              </a:ext>
            </a:extLst>
          </p:cNvPr>
          <p:cNvGrpSpPr/>
          <p:nvPr/>
        </p:nvGrpSpPr>
        <p:grpSpPr>
          <a:xfrm>
            <a:off x="5207716" y="5463918"/>
            <a:ext cx="717658" cy="765621"/>
            <a:chOff x="3309100" y="1872647"/>
            <a:chExt cx="641350" cy="684213"/>
          </a:xfrm>
          <a:effectLst>
            <a:outerShdw blurRad="50800" dist="38100" dir="2700000" algn="tl" rotWithShape="0">
              <a:prstClr val="black">
                <a:alpha val="0"/>
              </a:prstClr>
            </a:outerShdw>
          </a:effectLst>
        </p:grpSpPr>
        <p:sp>
          <p:nvSpPr>
            <p:cNvPr id="135" name="Freeform 15">
              <a:extLst>
                <a:ext uri="{FF2B5EF4-FFF2-40B4-BE49-F238E27FC236}">
                  <a16:creationId xmlns:a16="http://schemas.microsoft.com/office/drawing/2014/main" id="{372325B6-23C9-42C5-8E87-510A621F2168}"/>
                </a:ext>
              </a:extLst>
            </p:cNvPr>
            <p:cNvSpPr>
              <a:spLocks noEditPoints="1"/>
            </p:cNvSpPr>
            <p:nvPr/>
          </p:nvSpPr>
          <p:spPr bwMode="auto">
            <a:xfrm>
              <a:off x="3309100" y="1996472"/>
              <a:ext cx="320675" cy="560388"/>
            </a:xfrm>
            <a:custGeom>
              <a:avLst/>
              <a:gdLst>
                <a:gd name="T0" fmla="*/ 54 w 163"/>
                <a:gd name="T1" fmla="*/ 54 h 285"/>
                <a:gd name="T2" fmla="*/ 54 w 163"/>
                <a:gd name="T3" fmla="*/ 54 h 285"/>
                <a:gd name="T4" fmla="*/ 27 w 163"/>
                <a:gd name="T5" fmla="*/ 54 h 285"/>
                <a:gd name="T6" fmla="*/ 27 w 163"/>
                <a:gd name="T7" fmla="*/ 27 h 285"/>
                <a:gd name="T8" fmla="*/ 54 w 163"/>
                <a:gd name="T9" fmla="*/ 27 h 285"/>
                <a:gd name="T10" fmla="*/ 54 w 163"/>
                <a:gd name="T11" fmla="*/ 54 h 285"/>
                <a:gd name="T12" fmla="*/ 54 w 163"/>
                <a:gd name="T13" fmla="*/ 108 h 285"/>
                <a:gd name="T14" fmla="*/ 54 w 163"/>
                <a:gd name="T15" fmla="*/ 108 h 285"/>
                <a:gd name="T16" fmla="*/ 27 w 163"/>
                <a:gd name="T17" fmla="*/ 108 h 285"/>
                <a:gd name="T18" fmla="*/ 27 w 163"/>
                <a:gd name="T19" fmla="*/ 81 h 285"/>
                <a:gd name="T20" fmla="*/ 54 w 163"/>
                <a:gd name="T21" fmla="*/ 81 h 285"/>
                <a:gd name="T22" fmla="*/ 54 w 163"/>
                <a:gd name="T23" fmla="*/ 108 h 285"/>
                <a:gd name="T24" fmla="*/ 54 w 163"/>
                <a:gd name="T25" fmla="*/ 163 h 285"/>
                <a:gd name="T26" fmla="*/ 54 w 163"/>
                <a:gd name="T27" fmla="*/ 163 h 285"/>
                <a:gd name="T28" fmla="*/ 27 w 163"/>
                <a:gd name="T29" fmla="*/ 163 h 285"/>
                <a:gd name="T30" fmla="*/ 27 w 163"/>
                <a:gd name="T31" fmla="*/ 135 h 285"/>
                <a:gd name="T32" fmla="*/ 54 w 163"/>
                <a:gd name="T33" fmla="*/ 135 h 285"/>
                <a:gd name="T34" fmla="*/ 54 w 163"/>
                <a:gd name="T35" fmla="*/ 163 h 285"/>
                <a:gd name="T36" fmla="*/ 54 w 163"/>
                <a:gd name="T37" fmla="*/ 217 h 285"/>
                <a:gd name="T38" fmla="*/ 54 w 163"/>
                <a:gd name="T39" fmla="*/ 217 h 285"/>
                <a:gd name="T40" fmla="*/ 27 w 163"/>
                <a:gd name="T41" fmla="*/ 217 h 285"/>
                <a:gd name="T42" fmla="*/ 27 w 163"/>
                <a:gd name="T43" fmla="*/ 190 h 285"/>
                <a:gd name="T44" fmla="*/ 54 w 163"/>
                <a:gd name="T45" fmla="*/ 190 h 285"/>
                <a:gd name="T46" fmla="*/ 54 w 163"/>
                <a:gd name="T47" fmla="*/ 217 h 285"/>
                <a:gd name="T48" fmla="*/ 54 w 163"/>
                <a:gd name="T49" fmla="*/ 271 h 285"/>
                <a:gd name="T50" fmla="*/ 54 w 163"/>
                <a:gd name="T51" fmla="*/ 271 h 285"/>
                <a:gd name="T52" fmla="*/ 27 w 163"/>
                <a:gd name="T53" fmla="*/ 271 h 285"/>
                <a:gd name="T54" fmla="*/ 27 w 163"/>
                <a:gd name="T55" fmla="*/ 244 h 285"/>
                <a:gd name="T56" fmla="*/ 54 w 163"/>
                <a:gd name="T57" fmla="*/ 244 h 285"/>
                <a:gd name="T58" fmla="*/ 54 w 163"/>
                <a:gd name="T59" fmla="*/ 271 h 285"/>
                <a:gd name="T60" fmla="*/ 81 w 163"/>
                <a:gd name="T61" fmla="*/ 27 h 285"/>
                <a:gd name="T62" fmla="*/ 81 w 163"/>
                <a:gd name="T63" fmla="*/ 27 h 285"/>
                <a:gd name="T64" fmla="*/ 163 w 163"/>
                <a:gd name="T65" fmla="*/ 27 h 285"/>
                <a:gd name="T66" fmla="*/ 163 w 163"/>
                <a:gd name="T67" fmla="*/ 0 h 285"/>
                <a:gd name="T68" fmla="*/ 0 w 163"/>
                <a:gd name="T69" fmla="*/ 0 h 285"/>
                <a:gd name="T70" fmla="*/ 0 w 163"/>
                <a:gd name="T71" fmla="*/ 285 h 285"/>
                <a:gd name="T72" fmla="*/ 81 w 163"/>
                <a:gd name="T73" fmla="*/ 285 h 285"/>
                <a:gd name="T74" fmla="*/ 81 w 163"/>
                <a:gd name="T75" fmla="*/ 27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3" h="285">
                  <a:moveTo>
                    <a:pt x="54" y="54"/>
                  </a:moveTo>
                  <a:lnTo>
                    <a:pt x="54" y="54"/>
                  </a:lnTo>
                  <a:lnTo>
                    <a:pt x="27" y="54"/>
                  </a:lnTo>
                  <a:lnTo>
                    <a:pt x="27" y="27"/>
                  </a:lnTo>
                  <a:lnTo>
                    <a:pt x="54" y="27"/>
                  </a:lnTo>
                  <a:lnTo>
                    <a:pt x="54" y="54"/>
                  </a:lnTo>
                  <a:close/>
                  <a:moveTo>
                    <a:pt x="54" y="108"/>
                  </a:moveTo>
                  <a:lnTo>
                    <a:pt x="54" y="108"/>
                  </a:lnTo>
                  <a:lnTo>
                    <a:pt x="27" y="108"/>
                  </a:lnTo>
                  <a:lnTo>
                    <a:pt x="27" y="81"/>
                  </a:lnTo>
                  <a:lnTo>
                    <a:pt x="54" y="81"/>
                  </a:lnTo>
                  <a:lnTo>
                    <a:pt x="54" y="108"/>
                  </a:lnTo>
                  <a:close/>
                  <a:moveTo>
                    <a:pt x="54" y="163"/>
                  </a:moveTo>
                  <a:lnTo>
                    <a:pt x="54" y="163"/>
                  </a:lnTo>
                  <a:lnTo>
                    <a:pt x="27" y="163"/>
                  </a:lnTo>
                  <a:lnTo>
                    <a:pt x="27" y="135"/>
                  </a:lnTo>
                  <a:lnTo>
                    <a:pt x="54" y="135"/>
                  </a:lnTo>
                  <a:lnTo>
                    <a:pt x="54" y="163"/>
                  </a:lnTo>
                  <a:close/>
                  <a:moveTo>
                    <a:pt x="54" y="217"/>
                  </a:moveTo>
                  <a:lnTo>
                    <a:pt x="54" y="217"/>
                  </a:lnTo>
                  <a:lnTo>
                    <a:pt x="27" y="217"/>
                  </a:lnTo>
                  <a:lnTo>
                    <a:pt x="27" y="190"/>
                  </a:lnTo>
                  <a:lnTo>
                    <a:pt x="54" y="190"/>
                  </a:lnTo>
                  <a:lnTo>
                    <a:pt x="54" y="217"/>
                  </a:lnTo>
                  <a:close/>
                  <a:moveTo>
                    <a:pt x="54" y="271"/>
                  </a:moveTo>
                  <a:lnTo>
                    <a:pt x="54" y="271"/>
                  </a:lnTo>
                  <a:lnTo>
                    <a:pt x="27" y="271"/>
                  </a:lnTo>
                  <a:lnTo>
                    <a:pt x="27" y="244"/>
                  </a:lnTo>
                  <a:lnTo>
                    <a:pt x="54" y="244"/>
                  </a:lnTo>
                  <a:lnTo>
                    <a:pt x="54" y="271"/>
                  </a:lnTo>
                  <a:close/>
                  <a:moveTo>
                    <a:pt x="81" y="27"/>
                  </a:moveTo>
                  <a:lnTo>
                    <a:pt x="81" y="27"/>
                  </a:lnTo>
                  <a:lnTo>
                    <a:pt x="163" y="27"/>
                  </a:lnTo>
                  <a:lnTo>
                    <a:pt x="163" y="0"/>
                  </a:lnTo>
                  <a:lnTo>
                    <a:pt x="0" y="0"/>
                  </a:lnTo>
                  <a:lnTo>
                    <a:pt x="0" y="285"/>
                  </a:lnTo>
                  <a:lnTo>
                    <a:pt x="81" y="285"/>
                  </a:lnTo>
                  <a:lnTo>
                    <a:pt x="81" y="27"/>
                  </a:lnTo>
                  <a:close/>
                </a:path>
              </a:pathLst>
            </a:custGeom>
            <a:solidFill>
              <a:srgbClr val="0070C0"/>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5"/>
              <a:endParaRPr lang="en-US" sz="1730">
                <a:solidFill>
                  <a:srgbClr val="000000"/>
                </a:solidFill>
                <a:latin typeface="Arial" panose="020B0604020202020204"/>
              </a:endParaRPr>
            </a:p>
          </p:txBody>
        </p:sp>
        <p:sp>
          <p:nvSpPr>
            <p:cNvPr id="136" name="Freeform 16">
              <a:extLst>
                <a:ext uri="{FF2B5EF4-FFF2-40B4-BE49-F238E27FC236}">
                  <a16:creationId xmlns:a16="http://schemas.microsoft.com/office/drawing/2014/main" id="{D315C0E0-784B-45F1-911B-5BAA64070135}"/>
                </a:ext>
              </a:extLst>
            </p:cNvPr>
            <p:cNvSpPr>
              <a:spLocks noEditPoints="1"/>
            </p:cNvSpPr>
            <p:nvPr/>
          </p:nvSpPr>
          <p:spPr bwMode="auto">
            <a:xfrm>
              <a:off x="3521825" y="2102835"/>
              <a:ext cx="266700" cy="454025"/>
            </a:xfrm>
            <a:custGeom>
              <a:avLst/>
              <a:gdLst>
                <a:gd name="T0" fmla="*/ 82 w 136"/>
                <a:gd name="T1" fmla="*/ 81 h 231"/>
                <a:gd name="T2" fmla="*/ 82 w 136"/>
                <a:gd name="T3" fmla="*/ 81 h 231"/>
                <a:gd name="T4" fmla="*/ 109 w 136"/>
                <a:gd name="T5" fmla="*/ 81 h 231"/>
                <a:gd name="T6" fmla="*/ 109 w 136"/>
                <a:gd name="T7" fmla="*/ 109 h 231"/>
                <a:gd name="T8" fmla="*/ 82 w 136"/>
                <a:gd name="T9" fmla="*/ 109 h 231"/>
                <a:gd name="T10" fmla="*/ 82 w 136"/>
                <a:gd name="T11" fmla="*/ 81 h 231"/>
                <a:gd name="T12" fmla="*/ 55 w 136"/>
                <a:gd name="T13" fmla="*/ 54 h 231"/>
                <a:gd name="T14" fmla="*/ 55 w 136"/>
                <a:gd name="T15" fmla="*/ 54 h 231"/>
                <a:gd name="T16" fmla="*/ 28 w 136"/>
                <a:gd name="T17" fmla="*/ 54 h 231"/>
                <a:gd name="T18" fmla="*/ 28 w 136"/>
                <a:gd name="T19" fmla="*/ 27 h 231"/>
                <a:gd name="T20" fmla="*/ 55 w 136"/>
                <a:gd name="T21" fmla="*/ 27 h 231"/>
                <a:gd name="T22" fmla="*/ 55 w 136"/>
                <a:gd name="T23" fmla="*/ 54 h 231"/>
                <a:gd name="T24" fmla="*/ 55 w 136"/>
                <a:gd name="T25" fmla="*/ 109 h 231"/>
                <a:gd name="T26" fmla="*/ 55 w 136"/>
                <a:gd name="T27" fmla="*/ 109 h 231"/>
                <a:gd name="T28" fmla="*/ 28 w 136"/>
                <a:gd name="T29" fmla="*/ 109 h 231"/>
                <a:gd name="T30" fmla="*/ 28 w 136"/>
                <a:gd name="T31" fmla="*/ 81 h 231"/>
                <a:gd name="T32" fmla="*/ 55 w 136"/>
                <a:gd name="T33" fmla="*/ 81 h 231"/>
                <a:gd name="T34" fmla="*/ 55 w 136"/>
                <a:gd name="T35" fmla="*/ 109 h 231"/>
                <a:gd name="T36" fmla="*/ 82 w 136"/>
                <a:gd name="T37" fmla="*/ 27 h 231"/>
                <a:gd name="T38" fmla="*/ 82 w 136"/>
                <a:gd name="T39" fmla="*/ 27 h 231"/>
                <a:gd name="T40" fmla="*/ 109 w 136"/>
                <a:gd name="T41" fmla="*/ 27 h 231"/>
                <a:gd name="T42" fmla="*/ 109 w 136"/>
                <a:gd name="T43" fmla="*/ 54 h 231"/>
                <a:gd name="T44" fmla="*/ 82 w 136"/>
                <a:gd name="T45" fmla="*/ 54 h 231"/>
                <a:gd name="T46" fmla="*/ 82 w 136"/>
                <a:gd name="T47" fmla="*/ 27 h 231"/>
                <a:gd name="T48" fmla="*/ 136 w 136"/>
                <a:gd name="T49" fmla="*/ 231 h 231"/>
                <a:gd name="T50" fmla="*/ 136 w 136"/>
                <a:gd name="T51" fmla="*/ 231 h 231"/>
                <a:gd name="T52" fmla="*/ 136 w 136"/>
                <a:gd name="T53" fmla="*/ 0 h 231"/>
                <a:gd name="T54" fmla="*/ 0 w 136"/>
                <a:gd name="T55" fmla="*/ 0 h 231"/>
                <a:gd name="T56" fmla="*/ 0 w 136"/>
                <a:gd name="T57" fmla="*/ 231 h 231"/>
                <a:gd name="T58" fmla="*/ 28 w 136"/>
                <a:gd name="T59" fmla="*/ 231 h 231"/>
                <a:gd name="T60" fmla="*/ 28 w 136"/>
                <a:gd name="T61" fmla="*/ 136 h 231"/>
                <a:gd name="T62" fmla="*/ 109 w 136"/>
                <a:gd name="T63" fmla="*/ 136 h 231"/>
                <a:gd name="T64" fmla="*/ 109 w 136"/>
                <a:gd name="T65" fmla="*/ 231 h 231"/>
                <a:gd name="T66" fmla="*/ 136 w 136"/>
                <a:gd name="T67" fmla="*/ 231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36" h="231">
                  <a:moveTo>
                    <a:pt x="82" y="81"/>
                  </a:moveTo>
                  <a:lnTo>
                    <a:pt x="82" y="81"/>
                  </a:lnTo>
                  <a:lnTo>
                    <a:pt x="109" y="81"/>
                  </a:lnTo>
                  <a:lnTo>
                    <a:pt x="109" y="109"/>
                  </a:lnTo>
                  <a:lnTo>
                    <a:pt x="82" y="109"/>
                  </a:lnTo>
                  <a:lnTo>
                    <a:pt x="82" y="81"/>
                  </a:lnTo>
                  <a:close/>
                  <a:moveTo>
                    <a:pt x="55" y="54"/>
                  </a:moveTo>
                  <a:lnTo>
                    <a:pt x="55" y="54"/>
                  </a:lnTo>
                  <a:lnTo>
                    <a:pt x="28" y="54"/>
                  </a:lnTo>
                  <a:lnTo>
                    <a:pt x="28" y="27"/>
                  </a:lnTo>
                  <a:lnTo>
                    <a:pt x="55" y="27"/>
                  </a:lnTo>
                  <a:lnTo>
                    <a:pt x="55" y="54"/>
                  </a:lnTo>
                  <a:close/>
                  <a:moveTo>
                    <a:pt x="55" y="109"/>
                  </a:moveTo>
                  <a:lnTo>
                    <a:pt x="55" y="109"/>
                  </a:lnTo>
                  <a:lnTo>
                    <a:pt x="28" y="109"/>
                  </a:lnTo>
                  <a:lnTo>
                    <a:pt x="28" y="81"/>
                  </a:lnTo>
                  <a:lnTo>
                    <a:pt x="55" y="81"/>
                  </a:lnTo>
                  <a:lnTo>
                    <a:pt x="55" y="109"/>
                  </a:lnTo>
                  <a:close/>
                  <a:moveTo>
                    <a:pt x="82" y="27"/>
                  </a:moveTo>
                  <a:lnTo>
                    <a:pt x="82" y="27"/>
                  </a:lnTo>
                  <a:lnTo>
                    <a:pt x="109" y="27"/>
                  </a:lnTo>
                  <a:lnTo>
                    <a:pt x="109" y="54"/>
                  </a:lnTo>
                  <a:lnTo>
                    <a:pt x="82" y="54"/>
                  </a:lnTo>
                  <a:lnTo>
                    <a:pt x="82" y="27"/>
                  </a:lnTo>
                  <a:close/>
                  <a:moveTo>
                    <a:pt x="136" y="231"/>
                  </a:moveTo>
                  <a:lnTo>
                    <a:pt x="136" y="231"/>
                  </a:lnTo>
                  <a:lnTo>
                    <a:pt x="136" y="0"/>
                  </a:lnTo>
                  <a:lnTo>
                    <a:pt x="0" y="0"/>
                  </a:lnTo>
                  <a:lnTo>
                    <a:pt x="0" y="231"/>
                  </a:lnTo>
                  <a:lnTo>
                    <a:pt x="28" y="231"/>
                  </a:lnTo>
                  <a:lnTo>
                    <a:pt x="28" y="136"/>
                  </a:lnTo>
                  <a:lnTo>
                    <a:pt x="109" y="136"/>
                  </a:lnTo>
                  <a:lnTo>
                    <a:pt x="109" y="231"/>
                  </a:lnTo>
                  <a:lnTo>
                    <a:pt x="136" y="231"/>
                  </a:lnTo>
                  <a:close/>
                </a:path>
              </a:pathLst>
            </a:custGeom>
            <a:solidFill>
              <a:srgbClr val="282828"/>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5"/>
              <a:endParaRPr lang="en-US" sz="1730">
                <a:solidFill>
                  <a:srgbClr val="000000"/>
                </a:solidFill>
                <a:latin typeface="Arial" panose="020B0604020202020204"/>
              </a:endParaRPr>
            </a:p>
          </p:txBody>
        </p:sp>
        <p:sp>
          <p:nvSpPr>
            <p:cNvPr id="137" name="Freeform 17">
              <a:extLst>
                <a:ext uri="{FF2B5EF4-FFF2-40B4-BE49-F238E27FC236}">
                  <a16:creationId xmlns:a16="http://schemas.microsoft.com/office/drawing/2014/main" id="{E32E5886-7BBA-4776-9BE2-F9601B64B909}"/>
                </a:ext>
              </a:extLst>
            </p:cNvPr>
            <p:cNvSpPr>
              <a:spLocks/>
            </p:cNvSpPr>
            <p:nvPr/>
          </p:nvSpPr>
          <p:spPr bwMode="auto">
            <a:xfrm>
              <a:off x="3629775" y="2423510"/>
              <a:ext cx="52387" cy="133350"/>
            </a:xfrm>
            <a:custGeom>
              <a:avLst/>
              <a:gdLst>
                <a:gd name="T0" fmla="*/ 27 w 27"/>
                <a:gd name="T1" fmla="*/ 0 h 68"/>
                <a:gd name="T2" fmla="*/ 27 w 27"/>
                <a:gd name="T3" fmla="*/ 0 h 68"/>
                <a:gd name="T4" fmla="*/ 0 w 27"/>
                <a:gd name="T5" fmla="*/ 0 h 68"/>
                <a:gd name="T6" fmla="*/ 0 w 27"/>
                <a:gd name="T7" fmla="*/ 68 h 68"/>
                <a:gd name="T8" fmla="*/ 27 w 27"/>
                <a:gd name="T9" fmla="*/ 68 h 68"/>
                <a:gd name="T10" fmla="*/ 27 w 27"/>
                <a:gd name="T11" fmla="*/ 0 h 68"/>
              </a:gdLst>
              <a:ahLst/>
              <a:cxnLst>
                <a:cxn ang="0">
                  <a:pos x="T0" y="T1"/>
                </a:cxn>
                <a:cxn ang="0">
                  <a:pos x="T2" y="T3"/>
                </a:cxn>
                <a:cxn ang="0">
                  <a:pos x="T4" y="T5"/>
                </a:cxn>
                <a:cxn ang="0">
                  <a:pos x="T6" y="T7"/>
                </a:cxn>
                <a:cxn ang="0">
                  <a:pos x="T8" y="T9"/>
                </a:cxn>
                <a:cxn ang="0">
                  <a:pos x="T10" y="T11"/>
                </a:cxn>
              </a:cxnLst>
              <a:rect l="0" t="0" r="r" b="b"/>
              <a:pathLst>
                <a:path w="27" h="68">
                  <a:moveTo>
                    <a:pt x="27" y="0"/>
                  </a:moveTo>
                  <a:lnTo>
                    <a:pt x="27" y="0"/>
                  </a:lnTo>
                  <a:lnTo>
                    <a:pt x="0" y="0"/>
                  </a:lnTo>
                  <a:lnTo>
                    <a:pt x="0" y="68"/>
                  </a:lnTo>
                  <a:lnTo>
                    <a:pt x="27" y="68"/>
                  </a:lnTo>
                  <a:lnTo>
                    <a:pt x="27" y="0"/>
                  </a:lnTo>
                  <a:close/>
                </a:path>
              </a:pathLst>
            </a:custGeom>
            <a:solidFill>
              <a:srgbClr val="50E6FF"/>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5"/>
              <a:endParaRPr lang="en-US" sz="1730">
                <a:solidFill>
                  <a:srgbClr val="000000"/>
                </a:solidFill>
                <a:latin typeface="Arial" panose="020B0604020202020204"/>
              </a:endParaRPr>
            </a:p>
          </p:txBody>
        </p:sp>
        <p:sp>
          <p:nvSpPr>
            <p:cNvPr id="138" name="Freeform 18">
              <a:extLst>
                <a:ext uri="{FF2B5EF4-FFF2-40B4-BE49-F238E27FC236}">
                  <a16:creationId xmlns:a16="http://schemas.microsoft.com/office/drawing/2014/main" id="{963C7655-0F59-41BA-95C4-0728D3BDAC74}"/>
                </a:ext>
              </a:extLst>
            </p:cNvPr>
            <p:cNvSpPr>
              <a:spLocks/>
            </p:cNvSpPr>
            <p:nvPr/>
          </p:nvSpPr>
          <p:spPr bwMode="auto">
            <a:xfrm>
              <a:off x="3788525" y="1872647"/>
              <a:ext cx="161925" cy="684213"/>
            </a:xfrm>
            <a:custGeom>
              <a:avLst/>
              <a:gdLst>
                <a:gd name="T0" fmla="*/ 82 w 82"/>
                <a:gd name="T1" fmla="*/ 348 h 348"/>
                <a:gd name="T2" fmla="*/ 82 w 82"/>
                <a:gd name="T3" fmla="*/ 348 h 348"/>
                <a:gd name="T4" fmla="*/ 82 w 82"/>
                <a:gd name="T5" fmla="*/ 82 h 348"/>
                <a:gd name="T6" fmla="*/ 0 w 82"/>
                <a:gd name="T7" fmla="*/ 0 h 348"/>
                <a:gd name="T8" fmla="*/ 0 w 82"/>
                <a:gd name="T9" fmla="*/ 90 h 348"/>
                <a:gd name="T10" fmla="*/ 27 w 82"/>
                <a:gd name="T11" fmla="*/ 90 h 348"/>
                <a:gd name="T12" fmla="*/ 27 w 82"/>
                <a:gd name="T13" fmla="*/ 348 h 348"/>
                <a:gd name="T14" fmla="*/ 82 w 82"/>
                <a:gd name="T15" fmla="*/ 348 h 3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348">
                  <a:moveTo>
                    <a:pt x="82" y="348"/>
                  </a:moveTo>
                  <a:lnTo>
                    <a:pt x="82" y="348"/>
                  </a:lnTo>
                  <a:lnTo>
                    <a:pt x="82" y="82"/>
                  </a:lnTo>
                  <a:lnTo>
                    <a:pt x="0" y="0"/>
                  </a:lnTo>
                  <a:lnTo>
                    <a:pt x="0" y="90"/>
                  </a:lnTo>
                  <a:lnTo>
                    <a:pt x="27" y="90"/>
                  </a:lnTo>
                  <a:lnTo>
                    <a:pt x="27" y="348"/>
                  </a:lnTo>
                  <a:lnTo>
                    <a:pt x="82" y="348"/>
                  </a:lnTo>
                  <a:close/>
                </a:path>
              </a:pathLst>
            </a:custGeom>
            <a:solidFill>
              <a:srgbClr val="C1C1C1"/>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5"/>
              <a:endParaRPr lang="en-US" sz="1730">
                <a:solidFill>
                  <a:srgbClr val="000000"/>
                </a:solidFill>
                <a:latin typeface="Arial" panose="020B0604020202020204"/>
              </a:endParaRPr>
            </a:p>
          </p:txBody>
        </p:sp>
      </p:grpSp>
      <p:grpSp>
        <p:nvGrpSpPr>
          <p:cNvPr id="3" name="Group 2">
            <a:extLst>
              <a:ext uri="{FF2B5EF4-FFF2-40B4-BE49-F238E27FC236}">
                <a16:creationId xmlns:a16="http://schemas.microsoft.com/office/drawing/2014/main" id="{64F666E5-9F49-4457-B13B-E7C746F53A5E}"/>
              </a:ext>
            </a:extLst>
          </p:cNvPr>
          <p:cNvGrpSpPr/>
          <p:nvPr/>
        </p:nvGrpSpPr>
        <p:grpSpPr>
          <a:xfrm>
            <a:off x="6059540" y="5584425"/>
            <a:ext cx="1133268" cy="710742"/>
            <a:chOff x="4715098" y="6931462"/>
            <a:chExt cx="1269672" cy="796289"/>
          </a:xfrm>
        </p:grpSpPr>
        <p:sp useBgFill="1">
          <p:nvSpPr>
            <p:cNvPr id="169" name="Rectangle: Rounded Corners 168">
              <a:extLst>
                <a:ext uri="{FF2B5EF4-FFF2-40B4-BE49-F238E27FC236}">
                  <a16:creationId xmlns:a16="http://schemas.microsoft.com/office/drawing/2014/main" id="{A1F8092F-D5E1-4402-A555-3BDF0847BF1B}"/>
                </a:ext>
              </a:extLst>
            </p:cNvPr>
            <p:cNvSpPr/>
            <p:nvPr/>
          </p:nvSpPr>
          <p:spPr bwMode="auto">
            <a:xfrm>
              <a:off x="4730750" y="6931462"/>
              <a:ext cx="1238250" cy="795661"/>
            </a:xfrm>
            <a:prstGeom prst="roundRect">
              <a:avLst>
                <a:gd name="adj" fmla="val 8686"/>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141" name="Picture 39">
              <a:extLst>
                <a:ext uri="{FF2B5EF4-FFF2-40B4-BE49-F238E27FC236}">
                  <a16:creationId xmlns:a16="http://schemas.microsoft.com/office/drawing/2014/main" id="{C09A675F-CFD4-CC41-9681-A71DE96C4717}"/>
                </a:ext>
              </a:extLst>
            </p:cNvPr>
            <p:cNvPicPr>
              <a:picLocks noChangeAspect="1"/>
            </p:cNvPicPr>
            <p:nvPr/>
          </p:nvPicPr>
          <p:blipFill>
            <a:blip r:embed="rId24">
              <a:extLst>
                <a:ext uri="{96DAC541-7B7A-43D3-8B79-37D633B846F1}">
                  <asvg:svgBlip xmlns:asvg="http://schemas.microsoft.com/office/drawing/2016/SVG/main" r:embed="rId25"/>
                </a:ext>
              </a:extLst>
            </a:blip>
            <a:srcRect/>
            <a:stretch/>
          </p:blipFill>
          <p:spPr>
            <a:xfrm>
              <a:off x="4715098" y="6932090"/>
              <a:ext cx="1269672" cy="795661"/>
            </a:xfrm>
            <a:prstGeom prst="rect">
              <a:avLst/>
            </a:prstGeom>
          </p:spPr>
        </p:pic>
      </p:grpSp>
      <p:sp>
        <p:nvSpPr>
          <p:cNvPr id="6" name="TextBox 5">
            <a:extLst>
              <a:ext uri="{FF2B5EF4-FFF2-40B4-BE49-F238E27FC236}">
                <a16:creationId xmlns:a16="http://schemas.microsoft.com/office/drawing/2014/main" id="{C6AE0FA6-DC54-496A-AC56-B1DD1068DD34}"/>
              </a:ext>
            </a:extLst>
          </p:cNvPr>
          <p:cNvSpPr txBox="1"/>
          <p:nvPr/>
        </p:nvSpPr>
        <p:spPr>
          <a:xfrm>
            <a:off x="286871" y="6427694"/>
            <a:ext cx="137858" cy="307777"/>
          </a:xfrm>
          <a:prstGeom prst="rect">
            <a:avLst/>
          </a:prstGeom>
          <a:noFill/>
        </p:spPr>
        <p:txBody>
          <a:bodyPr wrap="none" lIns="0" tIns="0" rIns="0" bIns="0" rtlCol="0">
            <a:spAutoFit/>
          </a:bodyPr>
          <a:lstStyle/>
          <a:p>
            <a:pPr algn="l"/>
            <a:fld id="{75E8E2A3-35EC-44CC-90A7-AF9A02EE3F5C}" type="slidenum">
              <a:rPr lang="en-US" sz="2000" smtClean="0">
                <a:gradFill>
                  <a:gsLst>
                    <a:gs pos="2917">
                      <a:schemeClr val="tx1"/>
                    </a:gs>
                    <a:gs pos="30000">
                      <a:schemeClr val="tx1"/>
                    </a:gs>
                  </a:gsLst>
                  <a:lin ang="5400000" scaled="0"/>
                </a:gradFill>
              </a:rPr>
              <a:t>16</a:t>
            </a:fld>
            <a:endParaRPr lang="en-US" sz="200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2522013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4"/>
                                        </p:tgtEl>
                                        <p:attrNameLst>
                                          <p:attrName>style.visibility</p:attrName>
                                        </p:attrNameLst>
                                      </p:cBhvr>
                                      <p:to>
                                        <p:strVal val="visible"/>
                                      </p:to>
                                    </p:set>
                                    <p:animEffect transition="in" filter="fade">
                                      <p:cBhvr>
                                        <p:cTn id="7" dur="500"/>
                                        <p:tgtEl>
                                          <p:spTgt spid="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569CCE2-2EA6-414D-9C7C-AB884DC3EB08}"/>
              </a:ext>
            </a:extLst>
          </p:cNvPr>
          <p:cNvSpPr/>
          <p:nvPr/>
        </p:nvSpPr>
        <p:spPr bwMode="auto">
          <a:xfrm>
            <a:off x="322722" y="5106198"/>
            <a:ext cx="11503642" cy="10115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12">
            <a:extLst>
              <a:ext uri="{FF2B5EF4-FFF2-40B4-BE49-F238E27FC236}">
                <a16:creationId xmlns:a16="http://schemas.microsoft.com/office/drawing/2014/main" id="{BDF9CBED-4FAC-415C-B060-043B473F04C6}"/>
              </a:ext>
            </a:extLst>
          </p:cNvPr>
          <p:cNvSpPr txBox="1">
            <a:spLocks/>
          </p:cNvSpPr>
          <p:nvPr/>
        </p:nvSpPr>
        <p:spPr>
          <a:xfrm>
            <a:off x="588263" y="457200"/>
            <a:ext cx="11018520" cy="553998"/>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7051">
                      <a:schemeClr val="tx1"/>
                    </a:gs>
                    <a:gs pos="20000">
                      <a:schemeClr val="tx1"/>
                    </a:gs>
                  </a:gsLst>
                  <a:lin ang="5400000" scaled="1"/>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a:ln w="3175">
                  <a:noFill/>
                </a:ln>
                <a:gradFill>
                  <a:gsLst>
                    <a:gs pos="7051">
                      <a:srgbClr val="000000"/>
                    </a:gs>
                    <a:gs pos="20000">
                      <a:srgbClr val="000000"/>
                    </a:gs>
                  </a:gsLst>
                  <a:lin ang="5400000" scaled="1"/>
                </a:gradFill>
                <a:effectLst/>
                <a:uLnTx/>
                <a:uFillTx/>
                <a:latin typeface="Segoe UI Semibold"/>
                <a:ea typeface="+mn-ea"/>
                <a:cs typeface="Segoe UI" pitchFamily="34" charset="0"/>
              </a:rPr>
              <a:t>Microsoft 365 Platform</a:t>
            </a:r>
          </a:p>
        </p:txBody>
      </p:sp>
      <p:cxnSp>
        <p:nvCxnSpPr>
          <p:cNvPr id="4" name="Straight Connector 3">
            <a:extLst>
              <a:ext uri="{FF2B5EF4-FFF2-40B4-BE49-F238E27FC236}">
                <a16:creationId xmlns:a16="http://schemas.microsoft.com/office/drawing/2014/main" id="{C040D7FF-358E-408F-B41B-CADE8F7BEF69}"/>
              </a:ext>
            </a:extLst>
          </p:cNvPr>
          <p:cNvCxnSpPr/>
          <p:nvPr/>
        </p:nvCxnSpPr>
        <p:spPr>
          <a:xfrm>
            <a:off x="9130099" y="2292771"/>
            <a:ext cx="0"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2B017F87-26C2-4218-8F63-F63CB8EF7794}"/>
              </a:ext>
            </a:extLst>
          </p:cNvPr>
          <p:cNvSpPr/>
          <p:nvPr/>
        </p:nvSpPr>
        <p:spPr>
          <a:xfrm>
            <a:off x="1115620" y="1963616"/>
            <a:ext cx="3719544" cy="369332"/>
          </a:xfrm>
          <a:prstGeom prst="rect">
            <a:avLst/>
          </a:prstGeom>
        </p:spPr>
        <p:txBody>
          <a:bodyPr wrap="none">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Semibold"/>
                <a:ea typeface="+mn-ea"/>
                <a:cs typeface="Segoe UI" pitchFamily="34" charset="0"/>
              </a:rPr>
              <a:t>Extend Microsoft 365 experiences</a:t>
            </a:r>
          </a:p>
        </p:txBody>
      </p:sp>
      <p:sp>
        <p:nvSpPr>
          <p:cNvPr id="6" name="Rectangle 5">
            <a:extLst>
              <a:ext uri="{FF2B5EF4-FFF2-40B4-BE49-F238E27FC236}">
                <a16:creationId xmlns:a16="http://schemas.microsoft.com/office/drawing/2014/main" id="{5ACDD36A-496A-4D98-9626-5DA440C62ECD}"/>
              </a:ext>
            </a:extLst>
          </p:cNvPr>
          <p:cNvSpPr/>
          <p:nvPr/>
        </p:nvSpPr>
        <p:spPr>
          <a:xfrm>
            <a:off x="7900468" y="1963616"/>
            <a:ext cx="2459263" cy="369332"/>
          </a:xfrm>
          <a:prstGeom prst="rect">
            <a:avLst/>
          </a:prstGeom>
        </p:spPr>
        <p:txBody>
          <a:bodyPr wrap="none">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Semibold"/>
                <a:ea typeface="+mn-ea"/>
                <a:cs typeface="Segoe UI" pitchFamily="34" charset="0"/>
              </a:rPr>
              <a:t>Build your experience</a:t>
            </a:r>
          </a:p>
        </p:txBody>
      </p:sp>
      <p:cxnSp>
        <p:nvCxnSpPr>
          <p:cNvPr id="7" name="Straight Connector 6">
            <a:extLst>
              <a:ext uri="{FF2B5EF4-FFF2-40B4-BE49-F238E27FC236}">
                <a16:creationId xmlns:a16="http://schemas.microsoft.com/office/drawing/2014/main" id="{0C5AB5B8-AB1F-4DFF-808A-1C5A122D174C}"/>
              </a:ext>
            </a:extLst>
          </p:cNvPr>
          <p:cNvCxnSpPr>
            <a:cxnSpLocks/>
          </p:cNvCxnSpPr>
          <p:nvPr/>
        </p:nvCxnSpPr>
        <p:spPr>
          <a:xfrm>
            <a:off x="10359731" y="2158442"/>
            <a:ext cx="1493213" cy="0"/>
          </a:xfrm>
          <a:prstGeom prst="line">
            <a:avLst/>
          </a:prstGeom>
          <a:ln>
            <a:solidFill>
              <a:schemeClr val="tx1"/>
            </a:solidFill>
            <a:headEnd type="none" w="lg" len="med"/>
            <a:tailEnd type="none" w="lg" len="med"/>
          </a:ln>
        </p:spPr>
        <p:style>
          <a:lnRef idx="1">
            <a:schemeClr val="accent3"/>
          </a:lnRef>
          <a:fillRef idx="0">
            <a:schemeClr val="accent3"/>
          </a:fillRef>
          <a:effectRef idx="0">
            <a:schemeClr val="accent3"/>
          </a:effectRef>
          <a:fontRef idx="minor">
            <a:schemeClr val="tx1"/>
          </a:fontRef>
        </p:style>
      </p:cxnSp>
      <p:cxnSp>
        <p:nvCxnSpPr>
          <p:cNvPr id="8" name="Straight Connector 7">
            <a:extLst>
              <a:ext uri="{FF2B5EF4-FFF2-40B4-BE49-F238E27FC236}">
                <a16:creationId xmlns:a16="http://schemas.microsoft.com/office/drawing/2014/main" id="{E3E0B095-21A5-4B65-83AD-9F80A3A7F09F}"/>
              </a:ext>
            </a:extLst>
          </p:cNvPr>
          <p:cNvCxnSpPr>
            <a:cxnSpLocks/>
          </p:cNvCxnSpPr>
          <p:nvPr/>
        </p:nvCxnSpPr>
        <p:spPr>
          <a:xfrm>
            <a:off x="6407255" y="2158442"/>
            <a:ext cx="1493213" cy="0"/>
          </a:xfrm>
          <a:prstGeom prst="line">
            <a:avLst/>
          </a:prstGeom>
          <a:ln>
            <a:solidFill>
              <a:schemeClr val="tx1"/>
            </a:solidFill>
            <a:headEnd type="none" w="lg" len="med"/>
            <a:tailEnd type="none" w="lg" len="med"/>
          </a:ln>
        </p:spPr>
        <p:style>
          <a:lnRef idx="1">
            <a:schemeClr val="accent3"/>
          </a:lnRef>
          <a:fillRef idx="0">
            <a:schemeClr val="accent3"/>
          </a:fillRef>
          <a:effectRef idx="0">
            <a:schemeClr val="accent3"/>
          </a:effectRef>
          <a:fontRef idx="minor">
            <a:schemeClr val="tx1"/>
          </a:fontRef>
        </p:style>
      </p:cxnSp>
      <p:cxnSp>
        <p:nvCxnSpPr>
          <p:cNvPr id="9" name="Straight Connector 8">
            <a:extLst>
              <a:ext uri="{FF2B5EF4-FFF2-40B4-BE49-F238E27FC236}">
                <a16:creationId xmlns:a16="http://schemas.microsoft.com/office/drawing/2014/main" id="{FBB04FE3-FB51-4571-B531-3A67ADC40A06}"/>
              </a:ext>
            </a:extLst>
          </p:cNvPr>
          <p:cNvCxnSpPr>
            <a:cxnSpLocks/>
          </p:cNvCxnSpPr>
          <p:nvPr/>
        </p:nvCxnSpPr>
        <p:spPr>
          <a:xfrm>
            <a:off x="4854876" y="2158442"/>
            <a:ext cx="746607" cy="0"/>
          </a:xfrm>
          <a:prstGeom prst="line">
            <a:avLst/>
          </a:prstGeom>
          <a:ln>
            <a:solidFill>
              <a:schemeClr val="tx1"/>
            </a:solidFill>
            <a:headEnd type="none" w="lg" len="med"/>
            <a:tailEnd type="none" w="lg" len="med"/>
          </a:ln>
        </p:spPr>
        <p:style>
          <a:lnRef idx="1">
            <a:schemeClr val="accent3"/>
          </a:lnRef>
          <a:fillRef idx="0">
            <a:schemeClr val="accent3"/>
          </a:fillRef>
          <a:effectRef idx="0">
            <a:schemeClr val="accent3"/>
          </a:effectRef>
          <a:fontRef idx="minor">
            <a:schemeClr val="tx1"/>
          </a:fontRef>
        </p:style>
      </p:cxnSp>
      <p:cxnSp>
        <p:nvCxnSpPr>
          <p:cNvPr id="10" name="Straight Connector 9">
            <a:extLst>
              <a:ext uri="{FF2B5EF4-FFF2-40B4-BE49-F238E27FC236}">
                <a16:creationId xmlns:a16="http://schemas.microsoft.com/office/drawing/2014/main" id="{174FF140-8213-4823-825C-F13937365E56}"/>
              </a:ext>
            </a:extLst>
          </p:cNvPr>
          <p:cNvCxnSpPr>
            <a:cxnSpLocks/>
          </p:cNvCxnSpPr>
          <p:nvPr/>
        </p:nvCxnSpPr>
        <p:spPr>
          <a:xfrm>
            <a:off x="349302" y="2158442"/>
            <a:ext cx="746607" cy="0"/>
          </a:xfrm>
          <a:prstGeom prst="line">
            <a:avLst/>
          </a:prstGeom>
          <a:ln>
            <a:solidFill>
              <a:schemeClr val="tx1"/>
            </a:solidFill>
            <a:headEnd type="none" w="lg" len="med"/>
            <a:tailEnd type="none" w="lg" len="med"/>
          </a:ln>
        </p:spPr>
        <p:style>
          <a:lnRef idx="1">
            <a:schemeClr val="accent3"/>
          </a:lnRef>
          <a:fillRef idx="0">
            <a:schemeClr val="accent3"/>
          </a:fillRef>
          <a:effectRef idx="0">
            <a:schemeClr val="accent3"/>
          </a:effectRef>
          <a:fontRef idx="minor">
            <a:schemeClr val="tx1"/>
          </a:fontRef>
        </p:style>
      </p:cxnSp>
      <p:grpSp>
        <p:nvGrpSpPr>
          <p:cNvPr id="11" name="Group 10">
            <a:extLst>
              <a:ext uri="{FF2B5EF4-FFF2-40B4-BE49-F238E27FC236}">
                <a16:creationId xmlns:a16="http://schemas.microsoft.com/office/drawing/2014/main" id="{4C63D57D-0025-452A-8BB9-269D06391A92}"/>
              </a:ext>
            </a:extLst>
          </p:cNvPr>
          <p:cNvGrpSpPr/>
          <p:nvPr/>
        </p:nvGrpSpPr>
        <p:grpSpPr>
          <a:xfrm>
            <a:off x="443658" y="3017526"/>
            <a:ext cx="5123104" cy="193899"/>
            <a:chOff x="443658" y="3017526"/>
            <a:chExt cx="5123104" cy="193899"/>
          </a:xfrm>
        </p:grpSpPr>
        <p:grpSp>
          <p:nvGrpSpPr>
            <p:cNvPr id="12" name="Group 11">
              <a:extLst>
                <a:ext uri="{FF2B5EF4-FFF2-40B4-BE49-F238E27FC236}">
                  <a16:creationId xmlns:a16="http://schemas.microsoft.com/office/drawing/2014/main" id="{AFF8CEA4-066A-4EC5-BC6D-E172FFBD4CDC}"/>
                </a:ext>
              </a:extLst>
            </p:cNvPr>
            <p:cNvGrpSpPr/>
            <p:nvPr/>
          </p:nvGrpSpPr>
          <p:grpSpPr>
            <a:xfrm>
              <a:off x="443658" y="3017526"/>
              <a:ext cx="4033919" cy="193899"/>
              <a:chOff x="387510" y="3022368"/>
              <a:chExt cx="4033919" cy="193899"/>
            </a:xfrm>
          </p:grpSpPr>
          <p:sp>
            <p:nvSpPr>
              <p:cNvPr id="14" name="TextBox 13">
                <a:extLst>
                  <a:ext uri="{FF2B5EF4-FFF2-40B4-BE49-F238E27FC236}">
                    <a16:creationId xmlns:a16="http://schemas.microsoft.com/office/drawing/2014/main" id="{C1D1FFF6-962A-4B2D-8471-B40A8ABFCAB2}"/>
                  </a:ext>
                </a:extLst>
              </p:cNvPr>
              <p:cNvSpPr txBox="1"/>
              <p:nvPr/>
            </p:nvSpPr>
            <p:spPr>
              <a:xfrm>
                <a:off x="387510" y="3022368"/>
                <a:ext cx="904094" cy="193899"/>
              </a:xfrm>
              <a:prstGeom prst="rect">
                <a:avLst/>
              </a:prstGeom>
              <a:noFill/>
            </p:spPr>
            <p:txBody>
              <a:bodyPr wrap="none" lIns="0" tIns="0" rIns="0" bIns="0" rtlCol="0">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Documents</a:t>
                </a:r>
              </a:p>
            </p:txBody>
          </p:sp>
          <p:sp>
            <p:nvSpPr>
              <p:cNvPr id="15" name="TextBox 14">
                <a:extLst>
                  <a:ext uri="{FF2B5EF4-FFF2-40B4-BE49-F238E27FC236}">
                    <a16:creationId xmlns:a16="http://schemas.microsoft.com/office/drawing/2014/main" id="{056DF7DD-D008-4742-B1B6-2BEA329C6F52}"/>
                  </a:ext>
                </a:extLst>
              </p:cNvPr>
              <p:cNvSpPr txBox="1"/>
              <p:nvPr/>
            </p:nvSpPr>
            <p:spPr>
              <a:xfrm>
                <a:off x="1552446" y="3022368"/>
                <a:ext cx="1117485" cy="193899"/>
              </a:xfrm>
              <a:prstGeom prst="rect">
                <a:avLst/>
              </a:prstGeom>
              <a:noFill/>
            </p:spPr>
            <p:txBody>
              <a:bodyPr wrap="none" lIns="0" tIns="0" rIns="0" bIns="0" rtlCol="0">
                <a:spAutoFit/>
              </a:bodyPr>
              <a:lstStyle>
                <a:defPPr>
                  <a:defRPr lang="en-US"/>
                </a:defPPr>
                <a:lvl1pPr marR="0" lvl="0" indent="0" algn="ctr" fontAlgn="auto">
                  <a:lnSpc>
                    <a:spcPct val="90000"/>
                  </a:lnSpc>
                  <a:spcBef>
                    <a:spcPts val="0"/>
                  </a:spcBef>
                  <a:spcAft>
                    <a:spcPts val="600"/>
                  </a:spcAft>
                  <a:buClrTx/>
                  <a:buSzTx/>
                  <a:buFontTx/>
                  <a:buNone/>
                  <a:tabLst/>
                  <a:defRPr kumimoji="0" sz="1400" b="0" i="0" u="none" strike="noStrike" cap="none" spc="0" normalizeH="0" baseline="0">
                    <a:ln>
                      <a:noFill/>
                    </a:ln>
                    <a:gradFill>
                      <a:gsLst>
                        <a:gs pos="2917">
                          <a:srgbClr val="1A1A1A"/>
                        </a:gs>
                        <a:gs pos="30000">
                          <a:srgbClr val="1A1A1A"/>
                        </a:gs>
                      </a:gsLst>
                      <a:lin ang="5400000" scaled="0"/>
                    </a:gradFill>
                    <a:effectLst/>
                    <a:uLnTx/>
                    <a:uFillTx/>
                    <a:latin typeface="Segoe UI Semibold" panose="020B0702040204020203" pitchFamily="34" charset="0"/>
                    <a:cs typeface="Segoe UI Semibold" panose="020B0702040204020203" pitchFamily="34" charset="0"/>
                  </a:defRPr>
                </a:lvl1p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Conversations</a:t>
                </a:r>
              </a:p>
            </p:txBody>
          </p:sp>
          <p:sp>
            <p:nvSpPr>
              <p:cNvPr id="16" name="TextBox 15">
                <a:extLst>
                  <a:ext uri="{FF2B5EF4-FFF2-40B4-BE49-F238E27FC236}">
                    <a16:creationId xmlns:a16="http://schemas.microsoft.com/office/drawing/2014/main" id="{EC96840F-546F-494D-AA06-F8331E87D8F1}"/>
                  </a:ext>
                </a:extLst>
              </p:cNvPr>
              <p:cNvSpPr txBox="1"/>
              <p:nvPr/>
            </p:nvSpPr>
            <p:spPr>
              <a:xfrm>
                <a:off x="2887200" y="3022368"/>
                <a:ext cx="635361" cy="193899"/>
              </a:xfrm>
              <a:prstGeom prst="rect">
                <a:avLst/>
              </a:prstGeom>
              <a:noFill/>
            </p:spPr>
            <p:txBody>
              <a:bodyPr wrap="square" lIns="0" tIns="0" rIns="0" bIns="0" rtlCol="0">
                <a:spAutoFit/>
              </a:bodyPr>
              <a:lstStyle>
                <a:defPPr>
                  <a:defRPr lang="en-US"/>
                </a:defPPr>
                <a:lvl1pPr marR="0" lvl="0" indent="0" algn="ctr" fontAlgn="auto">
                  <a:lnSpc>
                    <a:spcPct val="90000"/>
                  </a:lnSpc>
                  <a:spcBef>
                    <a:spcPts val="0"/>
                  </a:spcBef>
                  <a:spcAft>
                    <a:spcPts val="600"/>
                  </a:spcAft>
                  <a:buClrTx/>
                  <a:buSzTx/>
                  <a:buFontTx/>
                  <a:buNone/>
                  <a:tabLst/>
                  <a:defRPr kumimoji="0" sz="1400" b="0" i="0" u="none" strike="noStrike" cap="none" spc="0" normalizeH="0" baseline="0">
                    <a:ln>
                      <a:noFill/>
                    </a:ln>
                    <a:gradFill>
                      <a:gsLst>
                        <a:gs pos="2917">
                          <a:srgbClr val="1A1A1A"/>
                        </a:gs>
                        <a:gs pos="30000">
                          <a:srgbClr val="1A1A1A"/>
                        </a:gs>
                      </a:gsLst>
                      <a:lin ang="5400000" scaled="0"/>
                    </a:gradFill>
                    <a:effectLst/>
                    <a:uLnTx/>
                    <a:uFillTx/>
                    <a:latin typeface="Segoe UI Semibold" panose="020B0702040204020203" pitchFamily="34" charset="0"/>
                    <a:cs typeface="Segoe UI Semibold" panose="020B0702040204020203" pitchFamily="34" charset="0"/>
                  </a:defRPr>
                </a:lvl1p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Portals</a:t>
                </a:r>
              </a:p>
            </p:txBody>
          </p:sp>
          <p:sp>
            <p:nvSpPr>
              <p:cNvPr id="17" name="TextBox 16">
                <a:extLst>
                  <a:ext uri="{FF2B5EF4-FFF2-40B4-BE49-F238E27FC236}">
                    <a16:creationId xmlns:a16="http://schemas.microsoft.com/office/drawing/2014/main" id="{E7D3D5D6-491A-4C7C-8DC7-35BF65514AB9}"/>
                  </a:ext>
                </a:extLst>
              </p:cNvPr>
              <p:cNvSpPr txBox="1"/>
              <p:nvPr/>
            </p:nvSpPr>
            <p:spPr>
              <a:xfrm>
                <a:off x="3752976" y="3022368"/>
                <a:ext cx="668453" cy="193899"/>
              </a:xfrm>
              <a:prstGeom prst="rect">
                <a:avLst/>
              </a:prstGeom>
              <a:noFill/>
            </p:spPr>
            <p:txBody>
              <a:bodyPr wrap="none" lIns="0" tIns="0" rIns="0" bIns="0" rtlCol="0">
                <a:spAutoFit/>
              </a:bodyPr>
              <a:lstStyle>
                <a:defPPr>
                  <a:defRPr lang="en-US"/>
                </a:defPPr>
                <a:lvl1pPr marR="0" lvl="0" indent="0" algn="ctr" fontAlgn="auto">
                  <a:lnSpc>
                    <a:spcPct val="90000"/>
                  </a:lnSpc>
                  <a:spcBef>
                    <a:spcPts val="0"/>
                  </a:spcBef>
                  <a:spcAft>
                    <a:spcPts val="600"/>
                  </a:spcAft>
                  <a:buClrTx/>
                  <a:buSzTx/>
                  <a:buFontTx/>
                  <a:buNone/>
                  <a:tabLst/>
                  <a:defRPr kumimoji="0" sz="1400" b="0" i="0" u="none" strike="noStrike" cap="none" spc="0" normalizeH="0" baseline="0">
                    <a:ln>
                      <a:noFill/>
                    </a:ln>
                    <a:gradFill>
                      <a:gsLst>
                        <a:gs pos="2917">
                          <a:srgbClr val="1A1A1A"/>
                        </a:gs>
                        <a:gs pos="30000">
                          <a:srgbClr val="1A1A1A"/>
                        </a:gs>
                      </a:gsLst>
                      <a:lin ang="5400000" scaled="0"/>
                    </a:gradFill>
                    <a:effectLst/>
                    <a:uLnTx/>
                    <a:uFillTx/>
                    <a:latin typeface="Segoe UI Semibold" panose="020B0702040204020203" pitchFamily="34" charset="0"/>
                    <a:cs typeface="Segoe UI Semibold" panose="020B0702040204020203" pitchFamily="34" charset="0"/>
                  </a:defRPr>
                </a:lvl1p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Timeline</a:t>
                </a:r>
              </a:p>
            </p:txBody>
          </p:sp>
        </p:grpSp>
        <p:sp>
          <p:nvSpPr>
            <p:cNvPr id="13" name="TextBox 12">
              <a:extLst>
                <a:ext uri="{FF2B5EF4-FFF2-40B4-BE49-F238E27FC236}">
                  <a16:creationId xmlns:a16="http://schemas.microsoft.com/office/drawing/2014/main" id="{8DE0E3F4-68D7-4705-889D-C756095129A2}"/>
                </a:ext>
              </a:extLst>
            </p:cNvPr>
            <p:cNvSpPr txBox="1"/>
            <p:nvPr/>
          </p:nvSpPr>
          <p:spPr>
            <a:xfrm>
              <a:off x="4931401" y="3017526"/>
              <a:ext cx="635361" cy="193899"/>
            </a:xfrm>
            <a:prstGeom prst="rect">
              <a:avLst/>
            </a:prstGeom>
            <a:noFill/>
          </p:spPr>
          <p:txBody>
            <a:bodyPr wrap="square" lIns="0" tIns="0" rIns="0" bIns="0" rtlCol="0">
              <a:spAutoFit/>
            </a:bodyPr>
            <a:lstStyle>
              <a:defPPr>
                <a:defRPr lang="en-US"/>
              </a:defPPr>
              <a:lvl1pPr marR="0" lvl="0" indent="0" algn="ctr" fontAlgn="auto">
                <a:lnSpc>
                  <a:spcPct val="90000"/>
                </a:lnSpc>
                <a:spcBef>
                  <a:spcPts val="0"/>
                </a:spcBef>
                <a:spcAft>
                  <a:spcPts val="600"/>
                </a:spcAft>
                <a:buClrTx/>
                <a:buSzTx/>
                <a:buFontTx/>
                <a:buNone/>
                <a:tabLst/>
                <a:defRPr kumimoji="0" sz="1400" b="0" i="0" u="none" strike="noStrike" cap="none" spc="0" normalizeH="0" baseline="0">
                  <a:ln>
                    <a:noFill/>
                  </a:ln>
                  <a:gradFill>
                    <a:gsLst>
                      <a:gs pos="2917">
                        <a:srgbClr val="1A1A1A"/>
                      </a:gs>
                      <a:gs pos="30000">
                        <a:srgbClr val="1A1A1A"/>
                      </a:gs>
                    </a:gsLst>
                    <a:lin ang="5400000" scaled="0"/>
                  </a:gradFill>
                  <a:effectLst/>
                  <a:uLnTx/>
                  <a:uFillTx/>
                  <a:latin typeface="Segoe UI Semibold" panose="020B0702040204020203" pitchFamily="34" charset="0"/>
                  <a:cs typeface="Segoe UI Semibold" panose="020B0702040204020203" pitchFamily="34" charset="0"/>
                </a:defRPr>
              </a:lvl1p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Search</a:t>
              </a:r>
            </a:p>
          </p:txBody>
        </p:sp>
      </p:grpSp>
      <p:grpSp>
        <p:nvGrpSpPr>
          <p:cNvPr id="18" name="Group 17">
            <a:extLst>
              <a:ext uri="{FF2B5EF4-FFF2-40B4-BE49-F238E27FC236}">
                <a16:creationId xmlns:a16="http://schemas.microsoft.com/office/drawing/2014/main" id="{EC10AD33-944F-45E4-A5CF-17EC9696362E}"/>
              </a:ext>
            </a:extLst>
          </p:cNvPr>
          <p:cNvGrpSpPr/>
          <p:nvPr/>
        </p:nvGrpSpPr>
        <p:grpSpPr>
          <a:xfrm>
            <a:off x="5057356" y="2552812"/>
            <a:ext cx="383450" cy="381904"/>
            <a:chOff x="5057356" y="2552812"/>
            <a:chExt cx="383450" cy="381904"/>
          </a:xfrm>
        </p:grpSpPr>
        <p:sp>
          <p:nvSpPr>
            <p:cNvPr id="19" name="Freeform 5">
              <a:extLst>
                <a:ext uri="{FF2B5EF4-FFF2-40B4-BE49-F238E27FC236}">
                  <a16:creationId xmlns:a16="http://schemas.microsoft.com/office/drawing/2014/main" id="{9B1CD11D-B383-4042-AC07-3C78334327C2}"/>
                </a:ext>
              </a:extLst>
            </p:cNvPr>
            <p:cNvSpPr>
              <a:spLocks/>
            </p:cNvSpPr>
            <p:nvPr/>
          </p:nvSpPr>
          <p:spPr bwMode="auto">
            <a:xfrm>
              <a:off x="5108380" y="2602289"/>
              <a:ext cx="256664" cy="179356"/>
            </a:xfrm>
            <a:custGeom>
              <a:avLst/>
              <a:gdLst>
                <a:gd name="T0" fmla="*/ 163 w 267"/>
                <a:gd name="T1" fmla="*/ 187 h 187"/>
                <a:gd name="T2" fmla="*/ 163 w 267"/>
                <a:gd name="T3" fmla="*/ 187 h 187"/>
                <a:gd name="T4" fmla="*/ 267 w 267"/>
                <a:gd name="T5" fmla="*/ 84 h 187"/>
                <a:gd name="T6" fmla="*/ 267 w 267"/>
                <a:gd name="T7" fmla="*/ 84 h 187"/>
                <a:gd name="T8" fmla="*/ 267 w 267"/>
                <a:gd name="T9" fmla="*/ 0 h 187"/>
                <a:gd name="T10" fmla="*/ 0 w 267"/>
                <a:gd name="T11" fmla="*/ 0 h 187"/>
                <a:gd name="T12" fmla="*/ 0 w 267"/>
                <a:gd name="T13" fmla="*/ 187 h 187"/>
                <a:gd name="T14" fmla="*/ 163 w 267"/>
                <a:gd name="T15" fmla="*/ 187 h 187"/>
                <a:gd name="T16" fmla="*/ 163 w 267"/>
                <a:gd name="T17"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7" h="187">
                  <a:moveTo>
                    <a:pt x="163" y="187"/>
                  </a:moveTo>
                  <a:lnTo>
                    <a:pt x="163" y="187"/>
                  </a:lnTo>
                  <a:cubicBezTo>
                    <a:pt x="163" y="130"/>
                    <a:pt x="210" y="83"/>
                    <a:pt x="267" y="84"/>
                  </a:cubicBezTo>
                  <a:lnTo>
                    <a:pt x="267" y="84"/>
                  </a:lnTo>
                  <a:lnTo>
                    <a:pt x="267" y="0"/>
                  </a:lnTo>
                  <a:lnTo>
                    <a:pt x="0" y="0"/>
                  </a:lnTo>
                  <a:lnTo>
                    <a:pt x="0" y="187"/>
                  </a:lnTo>
                  <a:lnTo>
                    <a:pt x="163" y="187"/>
                  </a:lnTo>
                  <a:lnTo>
                    <a:pt x="163" y="187"/>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0" name="Freeform 6">
              <a:extLst>
                <a:ext uri="{FF2B5EF4-FFF2-40B4-BE49-F238E27FC236}">
                  <a16:creationId xmlns:a16="http://schemas.microsoft.com/office/drawing/2014/main" id="{FC3263D6-31E2-452E-8EDC-F8B1CD20BA0B}"/>
                </a:ext>
              </a:extLst>
            </p:cNvPr>
            <p:cNvSpPr>
              <a:spLocks/>
            </p:cNvSpPr>
            <p:nvPr/>
          </p:nvSpPr>
          <p:spPr bwMode="auto">
            <a:xfrm>
              <a:off x="5057356" y="2552812"/>
              <a:ext cx="256664" cy="177810"/>
            </a:xfrm>
            <a:custGeom>
              <a:avLst/>
              <a:gdLst>
                <a:gd name="T0" fmla="*/ 267 w 267"/>
                <a:gd name="T1" fmla="*/ 0 h 185"/>
                <a:gd name="T2" fmla="*/ 267 w 267"/>
                <a:gd name="T3" fmla="*/ 0 h 185"/>
                <a:gd name="T4" fmla="*/ 1 w 267"/>
                <a:gd name="T5" fmla="*/ 0 h 185"/>
                <a:gd name="T6" fmla="*/ 0 w 267"/>
                <a:gd name="T7" fmla="*/ 185 h 185"/>
                <a:gd name="T8" fmla="*/ 27 w 267"/>
                <a:gd name="T9" fmla="*/ 185 h 185"/>
                <a:gd name="T10" fmla="*/ 27 w 267"/>
                <a:gd name="T11" fmla="*/ 27 h 185"/>
                <a:gd name="T12" fmla="*/ 267 w 267"/>
                <a:gd name="T13" fmla="*/ 27 h 185"/>
                <a:gd name="T14" fmla="*/ 267 w 267"/>
                <a:gd name="T15" fmla="*/ 0 h 1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7" h="185">
                  <a:moveTo>
                    <a:pt x="267" y="0"/>
                  </a:moveTo>
                  <a:lnTo>
                    <a:pt x="267" y="0"/>
                  </a:lnTo>
                  <a:lnTo>
                    <a:pt x="1" y="0"/>
                  </a:lnTo>
                  <a:lnTo>
                    <a:pt x="0" y="185"/>
                  </a:lnTo>
                  <a:lnTo>
                    <a:pt x="27" y="185"/>
                  </a:lnTo>
                  <a:lnTo>
                    <a:pt x="27" y="27"/>
                  </a:lnTo>
                  <a:lnTo>
                    <a:pt x="267" y="27"/>
                  </a:lnTo>
                  <a:lnTo>
                    <a:pt x="267"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1" name="Freeform 7">
              <a:extLst>
                <a:ext uri="{FF2B5EF4-FFF2-40B4-BE49-F238E27FC236}">
                  <a16:creationId xmlns:a16="http://schemas.microsoft.com/office/drawing/2014/main" id="{ABE7BC11-F32A-4712-99CC-77B74427D07C}"/>
                </a:ext>
              </a:extLst>
            </p:cNvPr>
            <p:cNvSpPr>
              <a:spLocks noEditPoints="1"/>
            </p:cNvSpPr>
            <p:nvPr/>
          </p:nvSpPr>
          <p:spPr bwMode="auto">
            <a:xfrm>
              <a:off x="5210427" y="2705883"/>
              <a:ext cx="230379" cy="228833"/>
            </a:xfrm>
            <a:custGeom>
              <a:avLst/>
              <a:gdLst>
                <a:gd name="T0" fmla="*/ 160 w 239"/>
                <a:gd name="T1" fmla="*/ 132 h 239"/>
                <a:gd name="T2" fmla="*/ 160 w 239"/>
                <a:gd name="T3" fmla="*/ 132 h 239"/>
                <a:gd name="T4" fmla="*/ 129 w 239"/>
                <a:gd name="T5" fmla="*/ 122 h 239"/>
                <a:gd name="T6" fmla="*/ 119 w 239"/>
                <a:gd name="T7" fmla="*/ 112 h 239"/>
                <a:gd name="T8" fmla="*/ 107 w 239"/>
                <a:gd name="T9" fmla="*/ 79 h 239"/>
                <a:gd name="T10" fmla="*/ 107 w 239"/>
                <a:gd name="T11" fmla="*/ 79 h 239"/>
                <a:gd name="T12" fmla="*/ 160 w 239"/>
                <a:gd name="T13" fmla="*/ 26 h 239"/>
                <a:gd name="T14" fmla="*/ 160 w 239"/>
                <a:gd name="T15" fmla="*/ 26 h 239"/>
                <a:gd name="T16" fmla="*/ 213 w 239"/>
                <a:gd name="T17" fmla="*/ 79 h 239"/>
                <a:gd name="T18" fmla="*/ 160 w 239"/>
                <a:gd name="T19" fmla="*/ 132 h 239"/>
                <a:gd name="T20" fmla="*/ 160 w 239"/>
                <a:gd name="T21" fmla="*/ 0 h 239"/>
                <a:gd name="T22" fmla="*/ 160 w 239"/>
                <a:gd name="T23" fmla="*/ 0 h 239"/>
                <a:gd name="T24" fmla="*/ 160 w 239"/>
                <a:gd name="T25" fmla="*/ 0 h 239"/>
                <a:gd name="T26" fmla="*/ 80 w 239"/>
                <a:gd name="T27" fmla="*/ 79 h 239"/>
                <a:gd name="T28" fmla="*/ 94 w 239"/>
                <a:gd name="T29" fmla="*/ 125 h 239"/>
                <a:gd name="T30" fmla="*/ 77 w 239"/>
                <a:gd name="T31" fmla="*/ 142 h 239"/>
                <a:gd name="T32" fmla="*/ 4 w 239"/>
                <a:gd name="T33" fmla="*/ 216 h 239"/>
                <a:gd name="T34" fmla="*/ 0 w 239"/>
                <a:gd name="T35" fmla="*/ 226 h 239"/>
                <a:gd name="T36" fmla="*/ 4 w 239"/>
                <a:gd name="T37" fmla="*/ 235 h 239"/>
                <a:gd name="T38" fmla="*/ 13 w 239"/>
                <a:gd name="T39" fmla="*/ 239 h 239"/>
                <a:gd name="T40" fmla="*/ 23 w 239"/>
                <a:gd name="T41" fmla="*/ 235 h 239"/>
                <a:gd name="T42" fmla="*/ 96 w 239"/>
                <a:gd name="T43" fmla="*/ 161 h 239"/>
                <a:gd name="T44" fmla="*/ 113 w 239"/>
                <a:gd name="T45" fmla="*/ 144 h 239"/>
                <a:gd name="T46" fmla="*/ 160 w 239"/>
                <a:gd name="T47" fmla="*/ 159 h 239"/>
                <a:gd name="T48" fmla="*/ 239 w 239"/>
                <a:gd name="T49" fmla="*/ 79 h 239"/>
                <a:gd name="T50" fmla="*/ 160 w 239"/>
                <a:gd name="T51" fmla="*/ 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9" h="239">
                  <a:moveTo>
                    <a:pt x="160" y="132"/>
                  </a:moveTo>
                  <a:lnTo>
                    <a:pt x="160" y="132"/>
                  </a:lnTo>
                  <a:cubicBezTo>
                    <a:pt x="148" y="132"/>
                    <a:pt x="137" y="128"/>
                    <a:pt x="129" y="122"/>
                  </a:cubicBezTo>
                  <a:cubicBezTo>
                    <a:pt x="125" y="119"/>
                    <a:pt x="122" y="115"/>
                    <a:pt x="119" y="112"/>
                  </a:cubicBezTo>
                  <a:cubicBezTo>
                    <a:pt x="111" y="103"/>
                    <a:pt x="107" y="91"/>
                    <a:pt x="107" y="79"/>
                  </a:cubicBezTo>
                  <a:lnTo>
                    <a:pt x="107" y="79"/>
                  </a:lnTo>
                  <a:cubicBezTo>
                    <a:pt x="107" y="50"/>
                    <a:pt x="131" y="26"/>
                    <a:pt x="160" y="26"/>
                  </a:cubicBezTo>
                  <a:lnTo>
                    <a:pt x="160" y="26"/>
                  </a:lnTo>
                  <a:cubicBezTo>
                    <a:pt x="189" y="26"/>
                    <a:pt x="213" y="50"/>
                    <a:pt x="213" y="79"/>
                  </a:cubicBezTo>
                  <a:cubicBezTo>
                    <a:pt x="212" y="108"/>
                    <a:pt x="189" y="132"/>
                    <a:pt x="160" y="132"/>
                  </a:cubicBezTo>
                  <a:close/>
                  <a:moveTo>
                    <a:pt x="160" y="0"/>
                  </a:moveTo>
                  <a:lnTo>
                    <a:pt x="160" y="0"/>
                  </a:lnTo>
                  <a:lnTo>
                    <a:pt x="160" y="0"/>
                  </a:lnTo>
                  <a:cubicBezTo>
                    <a:pt x="116" y="0"/>
                    <a:pt x="80" y="35"/>
                    <a:pt x="80" y="79"/>
                  </a:cubicBezTo>
                  <a:cubicBezTo>
                    <a:pt x="80" y="96"/>
                    <a:pt x="85" y="112"/>
                    <a:pt x="94" y="125"/>
                  </a:cubicBezTo>
                  <a:lnTo>
                    <a:pt x="77" y="142"/>
                  </a:lnTo>
                  <a:lnTo>
                    <a:pt x="4" y="216"/>
                  </a:lnTo>
                  <a:cubicBezTo>
                    <a:pt x="1" y="219"/>
                    <a:pt x="0" y="222"/>
                    <a:pt x="0" y="226"/>
                  </a:cubicBezTo>
                  <a:cubicBezTo>
                    <a:pt x="0" y="229"/>
                    <a:pt x="1" y="232"/>
                    <a:pt x="4" y="235"/>
                  </a:cubicBezTo>
                  <a:cubicBezTo>
                    <a:pt x="6" y="238"/>
                    <a:pt x="10" y="239"/>
                    <a:pt x="13" y="239"/>
                  </a:cubicBezTo>
                  <a:cubicBezTo>
                    <a:pt x="17" y="239"/>
                    <a:pt x="20" y="238"/>
                    <a:pt x="23" y="235"/>
                  </a:cubicBezTo>
                  <a:lnTo>
                    <a:pt x="96" y="161"/>
                  </a:lnTo>
                  <a:lnTo>
                    <a:pt x="113" y="144"/>
                  </a:lnTo>
                  <a:cubicBezTo>
                    <a:pt x="126" y="153"/>
                    <a:pt x="142" y="159"/>
                    <a:pt x="160" y="159"/>
                  </a:cubicBezTo>
                  <a:cubicBezTo>
                    <a:pt x="203" y="159"/>
                    <a:pt x="239" y="123"/>
                    <a:pt x="239" y="79"/>
                  </a:cubicBezTo>
                  <a:cubicBezTo>
                    <a:pt x="239" y="35"/>
                    <a:pt x="204" y="0"/>
                    <a:pt x="160"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2" name="Group 21">
            <a:extLst>
              <a:ext uri="{FF2B5EF4-FFF2-40B4-BE49-F238E27FC236}">
                <a16:creationId xmlns:a16="http://schemas.microsoft.com/office/drawing/2014/main" id="{C3C68CFE-9445-4AFB-A21A-365984C2F179}"/>
              </a:ext>
            </a:extLst>
          </p:cNvPr>
          <p:cNvGrpSpPr/>
          <p:nvPr/>
        </p:nvGrpSpPr>
        <p:grpSpPr>
          <a:xfrm>
            <a:off x="6501986" y="2942120"/>
            <a:ext cx="5160335" cy="344710"/>
            <a:chOff x="6501986" y="2942120"/>
            <a:chExt cx="5160335" cy="344710"/>
          </a:xfrm>
        </p:grpSpPr>
        <p:grpSp>
          <p:nvGrpSpPr>
            <p:cNvPr id="23" name="Group 22">
              <a:extLst>
                <a:ext uri="{FF2B5EF4-FFF2-40B4-BE49-F238E27FC236}">
                  <a16:creationId xmlns:a16="http://schemas.microsoft.com/office/drawing/2014/main" id="{47A1A2AF-2C56-42C8-8D80-5A4F8A1CB49E}"/>
                </a:ext>
              </a:extLst>
            </p:cNvPr>
            <p:cNvGrpSpPr/>
            <p:nvPr/>
          </p:nvGrpSpPr>
          <p:grpSpPr>
            <a:xfrm>
              <a:off x="6501986" y="2942120"/>
              <a:ext cx="4154940" cy="344710"/>
              <a:chOff x="6413418" y="2925418"/>
              <a:chExt cx="4154940" cy="344710"/>
            </a:xfrm>
          </p:grpSpPr>
          <p:sp>
            <p:nvSpPr>
              <p:cNvPr id="25" name="TextBox 24">
                <a:extLst>
                  <a:ext uri="{FF2B5EF4-FFF2-40B4-BE49-F238E27FC236}">
                    <a16:creationId xmlns:a16="http://schemas.microsoft.com/office/drawing/2014/main" id="{8C48CF72-7BDF-4672-BBB6-8E63C4C183D4}"/>
                  </a:ext>
                </a:extLst>
              </p:cNvPr>
              <p:cNvSpPr txBox="1"/>
              <p:nvPr/>
            </p:nvSpPr>
            <p:spPr>
              <a:xfrm>
                <a:off x="6413418" y="2925418"/>
                <a:ext cx="414088" cy="344710"/>
              </a:xfrm>
              <a:prstGeom prst="rect">
                <a:avLst/>
              </a:prstGeom>
              <a:noFill/>
            </p:spPr>
            <p:txBody>
              <a:bodyPr wrap="none" lIns="0" tIns="0" rIns="0" bIns="0" rtlCol="0">
                <a:spAutoFit/>
              </a:bodyPr>
              <a:lstStyle/>
              <a:p>
                <a:pPr marL="0" marR="0" lvl="0" indent="0" algn="ctr" defTabSz="914367" rtl="0" eaLnBrk="1" fontAlgn="auto" latinLnBrk="0" hangingPunct="1">
                  <a:lnSpc>
                    <a:spcPct val="8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Web </a:t>
                </a:r>
                <a:br>
                  <a:rPr kumimoji="0" lang="en-US" sz="14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br>
                <a:r>
                  <a:rPr kumimoji="0" lang="en-US" sz="14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apps</a:t>
                </a:r>
              </a:p>
            </p:txBody>
          </p:sp>
          <p:sp>
            <p:nvSpPr>
              <p:cNvPr id="26" name="TextBox 25">
                <a:extLst>
                  <a:ext uri="{FF2B5EF4-FFF2-40B4-BE49-F238E27FC236}">
                    <a16:creationId xmlns:a16="http://schemas.microsoft.com/office/drawing/2014/main" id="{63195E0A-360F-40E3-8020-C65F999FED52}"/>
                  </a:ext>
                </a:extLst>
              </p:cNvPr>
              <p:cNvSpPr txBox="1"/>
              <p:nvPr/>
            </p:nvSpPr>
            <p:spPr>
              <a:xfrm>
                <a:off x="7026637" y="2925418"/>
                <a:ext cx="724558" cy="344710"/>
              </a:xfrm>
              <a:prstGeom prst="rect">
                <a:avLst/>
              </a:prstGeom>
              <a:noFill/>
            </p:spPr>
            <p:txBody>
              <a:bodyPr wrap="square" lIns="0" tIns="0" rIns="0" bIns="0" rtlCol="0">
                <a:spAutoFit/>
              </a:bodyPr>
              <a:lstStyle>
                <a:defPPr>
                  <a:defRPr lang="en-US"/>
                </a:defPPr>
                <a:lvl1pPr marR="0" lvl="0" indent="0" algn="ctr" fontAlgn="auto">
                  <a:lnSpc>
                    <a:spcPct val="90000"/>
                  </a:lnSpc>
                  <a:spcBef>
                    <a:spcPts val="0"/>
                  </a:spcBef>
                  <a:spcAft>
                    <a:spcPts val="600"/>
                  </a:spcAft>
                  <a:buClrTx/>
                  <a:buSzTx/>
                  <a:buFontTx/>
                  <a:buNone/>
                  <a:tabLst/>
                  <a:defRPr kumimoji="0" sz="1400" b="0" i="0" u="none" strike="noStrike" cap="none" spc="0" normalizeH="0" baseline="0">
                    <a:ln>
                      <a:noFill/>
                    </a:ln>
                    <a:gradFill>
                      <a:gsLst>
                        <a:gs pos="2917">
                          <a:srgbClr val="1A1A1A"/>
                        </a:gs>
                        <a:gs pos="30000">
                          <a:srgbClr val="1A1A1A"/>
                        </a:gs>
                      </a:gsLst>
                      <a:lin ang="5400000" scaled="0"/>
                    </a:gradFill>
                    <a:effectLst/>
                    <a:uLnTx/>
                    <a:uFillTx/>
                    <a:latin typeface="Segoe UI Semibold" panose="020B0702040204020203" pitchFamily="34" charset="0"/>
                    <a:cs typeface="Segoe UI Semibold" panose="020B0702040204020203" pitchFamily="34" charset="0"/>
                  </a:defRPr>
                </a:lvl1pPr>
              </a:lstStyle>
              <a:p>
                <a:pPr marL="0" marR="0" lvl="0" indent="0" algn="ctr" defTabSz="914367" rtl="0" eaLnBrk="1" fontAlgn="auto" latinLnBrk="0" hangingPunct="1">
                  <a:lnSpc>
                    <a:spcPct val="8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Bots &amp; agents</a:t>
                </a:r>
              </a:p>
            </p:txBody>
          </p:sp>
          <p:sp>
            <p:nvSpPr>
              <p:cNvPr id="27" name="TextBox 26">
                <a:extLst>
                  <a:ext uri="{FF2B5EF4-FFF2-40B4-BE49-F238E27FC236}">
                    <a16:creationId xmlns:a16="http://schemas.microsoft.com/office/drawing/2014/main" id="{D1AAF586-55AC-4A37-B790-0A7B135F415B}"/>
                  </a:ext>
                </a:extLst>
              </p:cNvPr>
              <p:cNvSpPr txBox="1"/>
              <p:nvPr/>
            </p:nvSpPr>
            <p:spPr>
              <a:xfrm>
                <a:off x="7799851" y="2925418"/>
                <a:ext cx="888742" cy="344710"/>
              </a:xfrm>
              <a:prstGeom prst="rect">
                <a:avLst/>
              </a:prstGeom>
              <a:noFill/>
            </p:spPr>
            <p:txBody>
              <a:bodyPr wrap="square" lIns="0" tIns="0" rIns="0" bIns="0" rtlCol="0">
                <a:spAutoFit/>
              </a:bodyPr>
              <a:lstStyle>
                <a:defPPr>
                  <a:defRPr lang="en-US"/>
                </a:defPPr>
                <a:lvl1pPr marR="0" lvl="0" indent="0" algn="ctr" fontAlgn="auto">
                  <a:lnSpc>
                    <a:spcPct val="90000"/>
                  </a:lnSpc>
                  <a:spcBef>
                    <a:spcPts val="0"/>
                  </a:spcBef>
                  <a:spcAft>
                    <a:spcPts val="600"/>
                  </a:spcAft>
                  <a:buClrTx/>
                  <a:buSzTx/>
                  <a:buFontTx/>
                  <a:buNone/>
                  <a:tabLst/>
                  <a:defRPr kumimoji="0" sz="1400" b="0" i="0" u="none" strike="noStrike" cap="none" spc="0" normalizeH="0" baseline="0">
                    <a:ln>
                      <a:noFill/>
                    </a:ln>
                    <a:gradFill>
                      <a:gsLst>
                        <a:gs pos="2917">
                          <a:srgbClr val="1A1A1A"/>
                        </a:gs>
                        <a:gs pos="30000">
                          <a:srgbClr val="1A1A1A"/>
                        </a:gs>
                      </a:gsLst>
                      <a:lin ang="5400000" scaled="0"/>
                    </a:gradFill>
                    <a:effectLst/>
                    <a:uLnTx/>
                    <a:uFillTx/>
                    <a:latin typeface="Segoe UI Semibold" panose="020B0702040204020203" pitchFamily="34" charset="0"/>
                    <a:cs typeface="Segoe UI Semibold" panose="020B0702040204020203" pitchFamily="34" charset="0"/>
                  </a:defRPr>
                </a:lvl1pPr>
              </a:lstStyle>
              <a:p>
                <a:pPr marL="0" marR="0" lvl="0" indent="0" algn="ctr" defTabSz="914367" rtl="0" eaLnBrk="1" fontAlgn="auto" latinLnBrk="0" hangingPunct="1">
                  <a:lnSpc>
                    <a:spcPct val="8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Device </a:t>
                </a:r>
                <a:br>
                  <a:rPr kumimoji="0" lang="en-US" sz="14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br>
                <a:r>
                  <a:rPr kumimoji="0" lang="en-US" sz="14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&amp; native</a:t>
                </a:r>
              </a:p>
            </p:txBody>
          </p:sp>
          <p:sp>
            <p:nvSpPr>
              <p:cNvPr id="28" name="TextBox 27">
                <a:extLst>
                  <a:ext uri="{FF2B5EF4-FFF2-40B4-BE49-F238E27FC236}">
                    <a16:creationId xmlns:a16="http://schemas.microsoft.com/office/drawing/2014/main" id="{0160491E-0F04-4CED-93FF-1F3C40C4B4DB}"/>
                  </a:ext>
                </a:extLst>
              </p:cNvPr>
              <p:cNvSpPr txBox="1"/>
              <p:nvPr/>
            </p:nvSpPr>
            <p:spPr>
              <a:xfrm>
                <a:off x="8760399" y="2925418"/>
                <a:ext cx="722954" cy="344710"/>
              </a:xfrm>
              <a:prstGeom prst="rect">
                <a:avLst/>
              </a:prstGeom>
              <a:noFill/>
            </p:spPr>
            <p:txBody>
              <a:bodyPr wrap="square" lIns="0" tIns="0" rIns="0" bIns="0" rtlCol="0">
                <a:spAutoFit/>
              </a:bodyPr>
              <a:lstStyle>
                <a:defPPr>
                  <a:defRPr lang="en-US"/>
                </a:defPPr>
                <a:lvl1pPr marR="0" lvl="0" indent="0" algn="ctr" fontAlgn="auto">
                  <a:lnSpc>
                    <a:spcPct val="90000"/>
                  </a:lnSpc>
                  <a:spcBef>
                    <a:spcPts val="0"/>
                  </a:spcBef>
                  <a:spcAft>
                    <a:spcPts val="600"/>
                  </a:spcAft>
                  <a:buClrTx/>
                  <a:buSzTx/>
                  <a:buFontTx/>
                  <a:buNone/>
                  <a:tabLst/>
                  <a:defRPr kumimoji="0" sz="1400" b="0" i="0" u="none" strike="noStrike" cap="none" spc="0" normalizeH="0" baseline="0">
                    <a:ln>
                      <a:noFill/>
                    </a:ln>
                    <a:gradFill>
                      <a:gsLst>
                        <a:gs pos="2917">
                          <a:srgbClr val="1A1A1A"/>
                        </a:gs>
                        <a:gs pos="30000">
                          <a:srgbClr val="1A1A1A"/>
                        </a:gs>
                      </a:gsLst>
                      <a:lin ang="5400000" scaled="0"/>
                    </a:gradFill>
                    <a:effectLst/>
                    <a:uLnTx/>
                    <a:uFillTx/>
                    <a:latin typeface="Segoe UI Semibold" panose="020B0702040204020203" pitchFamily="34" charset="0"/>
                    <a:cs typeface="Segoe UI Semibold" panose="020B0702040204020203" pitchFamily="34" charset="0"/>
                  </a:defRPr>
                </a:lvl1pPr>
              </a:lstStyle>
              <a:p>
                <a:pPr marL="0" marR="0" lvl="0" indent="0" algn="ctr" defTabSz="914367" rtl="0" eaLnBrk="1" fontAlgn="auto" latinLnBrk="0" hangingPunct="1">
                  <a:lnSpc>
                    <a:spcPct val="8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Daemon </a:t>
                </a:r>
                <a:br>
                  <a:rPr kumimoji="0" lang="en-US" sz="14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br>
                <a:r>
                  <a:rPr kumimoji="0" lang="en-US" sz="14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apps</a:t>
                </a:r>
              </a:p>
            </p:txBody>
          </p:sp>
          <p:sp>
            <p:nvSpPr>
              <p:cNvPr id="29" name="TextBox 28">
                <a:extLst>
                  <a:ext uri="{FF2B5EF4-FFF2-40B4-BE49-F238E27FC236}">
                    <a16:creationId xmlns:a16="http://schemas.microsoft.com/office/drawing/2014/main" id="{8B088006-30DC-424A-88A4-BEDB3E9A535E}"/>
                  </a:ext>
                </a:extLst>
              </p:cNvPr>
              <p:cNvSpPr txBox="1"/>
              <p:nvPr/>
            </p:nvSpPr>
            <p:spPr>
              <a:xfrm>
                <a:off x="9508858" y="2925418"/>
                <a:ext cx="1059500" cy="344710"/>
              </a:xfrm>
              <a:prstGeom prst="rect">
                <a:avLst/>
              </a:prstGeom>
              <a:noFill/>
            </p:spPr>
            <p:txBody>
              <a:bodyPr wrap="square" lIns="0" tIns="0" rIns="0" bIns="0" rtlCol="0">
                <a:spAutoFit/>
              </a:bodyPr>
              <a:lstStyle>
                <a:defPPr>
                  <a:defRPr lang="en-US"/>
                </a:defPPr>
                <a:lvl1pPr marR="0" lvl="0" indent="0" algn="ctr" fontAlgn="auto">
                  <a:lnSpc>
                    <a:spcPct val="90000"/>
                  </a:lnSpc>
                  <a:spcBef>
                    <a:spcPts val="0"/>
                  </a:spcBef>
                  <a:spcAft>
                    <a:spcPts val="600"/>
                  </a:spcAft>
                  <a:buClrTx/>
                  <a:buSzTx/>
                  <a:buFontTx/>
                  <a:buNone/>
                  <a:tabLst/>
                  <a:defRPr kumimoji="0" sz="1400" b="0" i="0" u="none" strike="noStrike" cap="none" spc="0" normalizeH="0" baseline="0">
                    <a:ln>
                      <a:noFill/>
                    </a:ln>
                    <a:gradFill>
                      <a:gsLst>
                        <a:gs pos="2917">
                          <a:srgbClr val="1A1A1A"/>
                        </a:gs>
                        <a:gs pos="30000">
                          <a:srgbClr val="1A1A1A"/>
                        </a:gs>
                      </a:gsLst>
                      <a:lin ang="5400000" scaled="0"/>
                    </a:gradFill>
                    <a:effectLst/>
                    <a:uLnTx/>
                    <a:uFillTx/>
                    <a:latin typeface="Segoe UI Semibold" panose="020B0702040204020203" pitchFamily="34" charset="0"/>
                    <a:cs typeface="Segoe UI Semibold" panose="020B0702040204020203" pitchFamily="34" charset="0"/>
                  </a:defRPr>
                </a:lvl1pPr>
              </a:lstStyle>
              <a:p>
                <a:pPr marL="0" marR="0" lvl="0" indent="0" algn="ctr" defTabSz="914367" rtl="0" eaLnBrk="1" fontAlgn="auto" latinLnBrk="0" hangingPunct="1">
                  <a:lnSpc>
                    <a:spcPct val="8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Workflow automation</a:t>
                </a:r>
              </a:p>
            </p:txBody>
          </p:sp>
        </p:grpSp>
        <p:sp>
          <p:nvSpPr>
            <p:cNvPr id="24" name="TextBox 23">
              <a:extLst>
                <a:ext uri="{FF2B5EF4-FFF2-40B4-BE49-F238E27FC236}">
                  <a16:creationId xmlns:a16="http://schemas.microsoft.com/office/drawing/2014/main" id="{1564DE9B-56F0-425E-9EC8-801481CEC33F}"/>
                </a:ext>
              </a:extLst>
            </p:cNvPr>
            <p:cNvSpPr txBox="1"/>
            <p:nvPr/>
          </p:nvSpPr>
          <p:spPr>
            <a:xfrm>
              <a:off x="10868425" y="2942120"/>
              <a:ext cx="793896" cy="344710"/>
            </a:xfrm>
            <a:prstGeom prst="rect">
              <a:avLst/>
            </a:prstGeom>
            <a:noFill/>
          </p:spPr>
          <p:txBody>
            <a:bodyPr wrap="square" lIns="0" tIns="0" rIns="0" bIns="0" rtlCol="0">
              <a:spAutoFit/>
            </a:bodyPr>
            <a:lstStyle>
              <a:defPPr>
                <a:defRPr lang="en-US"/>
              </a:defPPr>
              <a:lvl1pPr marR="0" lvl="0" indent="0" algn="ctr" fontAlgn="auto">
                <a:lnSpc>
                  <a:spcPct val="90000"/>
                </a:lnSpc>
                <a:spcBef>
                  <a:spcPts val="0"/>
                </a:spcBef>
                <a:spcAft>
                  <a:spcPts val="600"/>
                </a:spcAft>
                <a:buClrTx/>
                <a:buSzTx/>
                <a:buFontTx/>
                <a:buNone/>
                <a:tabLst/>
                <a:defRPr kumimoji="0" sz="1400" b="0" i="0" u="none" strike="noStrike" cap="none" spc="0" normalizeH="0" baseline="0">
                  <a:ln>
                    <a:noFill/>
                  </a:ln>
                  <a:gradFill>
                    <a:gsLst>
                      <a:gs pos="2917">
                        <a:srgbClr val="1A1A1A"/>
                      </a:gs>
                      <a:gs pos="30000">
                        <a:srgbClr val="1A1A1A"/>
                      </a:gs>
                    </a:gsLst>
                    <a:lin ang="5400000" scaled="0"/>
                  </a:gradFill>
                  <a:effectLst/>
                  <a:uLnTx/>
                  <a:uFillTx/>
                  <a:latin typeface="Segoe UI Semibold" panose="020B0702040204020203" pitchFamily="34" charset="0"/>
                  <a:cs typeface="Segoe UI Semibold" panose="020B0702040204020203" pitchFamily="34" charset="0"/>
                </a:defRPr>
              </a:lvl1pPr>
            </a:lstStyle>
            <a:p>
              <a:pPr marL="0" marR="0" lvl="0" indent="0" algn="ctr" defTabSz="914367" rtl="0" eaLnBrk="1" fontAlgn="auto" latinLnBrk="0" hangingPunct="1">
                <a:lnSpc>
                  <a:spcPct val="8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Analytics </a:t>
              </a:r>
              <a:br>
                <a:rPr kumimoji="0" lang="en-US" sz="14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br>
              <a:r>
                <a:rPr kumimoji="0" lang="en-US" sz="14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apps</a:t>
              </a:r>
            </a:p>
          </p:txBody>
        </p:sp>
      </p:grpSp>
      <p:grpSp>
        <p:nvGrpSpPr>
          <p:cNvPr id="30" name="Group 10">
            <a:extLst>
              <a:ext uri="{FF2B5EF4-FFF2-40B4-BE49-F238E27FC236}">
                <a16:creationId xmlns:a16="http://schemas.microsoft.com/office/drawing/2014/main" id="{8EB84D6B-2DFD-4989-878A-6723634E4BCB}"/>
              </a:ext>
            </a:extLst>
          </p:cNvPr>
          <p:cNvGrpSpPr>
            <a:grpSpLocks noChangeAspect="1"/>
          </p:cNvGrpSpPr>
          <p:nvPr/>
        </p:nvGrpSpPr>
        <p:grpSpPr bwMode="auto">
          <a:xfrm>
            <a:off x="11104235" y="2450026"/>
            <a:ext cx="351200" cy="388384"/>
            <a:chOff x="6772" y="1880"/>
            <a:chExt cx="170" cy="188"/>
          </a:xfrm>
          <a:solidFill>
            <a:srgbClr val="0078D4"/>
          </a:solidFill>
        </p:grpSpPr>
        <p:sp>
          <p:nvSpPr>
            <p:cNvPr id="31" name="Freeform 11">
              <a:extLst>
                <a:ext uri="{FF2B5EF4-FFF2-40B4-BE49-F238E27FC236}">
                  <a16:creationId xmlns:a16="http://schemas.microsoft.com/office/drawing/2014/main" id="{E45AF9F1-51E2-4500-A333-6A39315C1613}"/>
                </a:ext>
              </a:extLst>
            </p:cNvPr>
            <p:cNvSpPr>
              <a:spLocks/>
            </p:cNvSpPr>
            <p:nvPr/>
          </p:nvSpPr>
          <p:spPr bwMode="auto">
            <a:xfrm>
              <a:off x="6836" y="1903"/>
              <a:ext cx="28" cy="34"/>
            </a:xfrm>
            <a:custGeom>
              <a:avLst/>
              <a:gdLst>
                <a:gd name="T0" fmla="*/ 63 w 63"/>
                <a:gd name="T1" fmla="*/ 31 h 77"/>
                <a:gd name="T2" fmla="*/ 63 w 63"/>
                <a:gd name="T3" fmla="*/ 31 h 77"/>
                <a:gd name="T4" fmla="*/ 0 w 63"/>
                <a:gd name="T5" fmla="*/ 0 h 77"/>
                <a:gd name="T6" fmla="*/ 0 w 63"/>
                <a:gd name="T7" fmla="*/ 45 h 77"/>
                <a:gd name="T8" fmla="*/ 63 w 63"/>
                <a:gd name="T9" fmla="*/ 77 h 77"/>
                <a:gd name="T10" fmla="*/ 63 w 63"/>
                <a:gd name="T11" fmla="*/ 31 h 77"/>
              </a:gdLst>
              <a:ahLst/>
              <a:cxnLst>
                <a:cxn ang="0">
                  <a:pos x="T0" y="T1"/>
                </a:cxn>
                <a:cxn ang="0">
                  <a:pos x="T2" y="T3"/>
                </a:cxn>
                <a:cxn ang="0">
                  <a:pos x="T4" y="T5"/>
                </a:cxn>
                <a:cxn ang="0">
                  <a:pos x="T6" y="T7"/>
                </a:cxn>
                <a:cxn ang="0">
                  <a:pos x="T8" y="T9"/>
                </a:cxn>
                <a:cxn ang="0">
                  <a:pos x="T10" y="T11"/>
                </a:cxn>
              </a:cxnLst>
              <a:rect l="0" t="0" r="r" b="b"/>
              <a:pathLst>
                <a:path w="63" h="77">
                  <a:moveTo>
                    <a:pt x="63" y="31"/>
                  </a:moveTo>
                  <a:lnTo>
                    <a:pt x="63" y="31"/>
                  </a:lnTo>
                  <a:lnTo>
                    <a:pt x="0" y="0"/>
                  </a:lnTo>
                  <a:lnTo>
                    <a:pt x="0" y="45"/>
                  </a:lnTo>
                  <a:lnTo>
                    <a:pt x="63" y="77"/>
                  </a:lnTo>
                  <a:lnTo>
                    <a:pt x="63" y="31"/>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2" name="Freeform 12">
              <a:extLst>
                <a:ext uri="{FF2B5EF4-FFF2-40B4-BE49-F238E27FC236}">
                  <a16:creationId xmlns:a16="http://schemas.microsoft.com/office/drawing/2014/main" id="{DAE2558C-7469-43E5-920A-99A89F8C03E5}"/>
                </a:ext>
              </a:extLst>
            </p:cNvPr>
            <p:cNvSpPr>
              <a:spLocks/>
            </p:cNvSpPr>
            <p:nvPr/>
          </p:nvSpPr>
          <p:spPr bwMode="auto">
            <a:xfrm>
              <a:off x="6794" y="1958"/>
              <a:ext cx="28" cy="78"/>
            </a:xfrm>
            <a:custGeom>
              <a:avLst/>
              <a:gdLst>
                <a:gd name="T0" fmla="*/ 0 w 63"/>
                <a:gd name="T1" fmla="*/ 144 h 175"/>
                <a:gd name="T2" fmla="*/ 0 w 63"/>
                <a:gd name="T3" fmla="*/ 144 h 175"/>
                <a:gd name="T4" fmla="*/ 63 w 63"/>
                <a:gd name="T5" fmla="*/ 175 h 175"/>
                <a:gd name="T6" fmla="*/ 63 w 63"/>
                <a:gd name="T7" fmla="*/ 31 h 175"/>
                <a:gd name="T8" fmla="*/ 0 w 63"/>
                <a:gd name="T9" fmla="*/ 0 h 175"/>
                <a:gd name="T10" fmla="*/ 0 w 63"/>
                <a:gd name="T11" fmla="*/ 144 h 175"/>
              </a:gdLst>
              <a:ahLst/>
              <a:cxnLst>
                <a:cxn ang="0">
                  <a:pos x="T0" y="T1"/>
                </a:cxn>
                <a:cxn ang="0">
                  <a:pos x="T2" y="T3"/>
                </a:cxn>
                <a:cxn ang="0">
                  <a:pos x="T4" y="T5"/>
                </a:cxn>
                <a:cxn ang="0">
                  <a:pos x="T6" y="T7"/>
                </a:cxn>
                <a:cxn ang="0">
                  <a:pos x="T8" y="T9"/>
                </a:cxn>
                <a:cxn ang="0">
                  <a:pos x="T10" y="T11"/>
                </a:cxn>
              </a:cxnLst>
              <a:rect l="0" t="0" r="r" b="b"/>
              <a:pathLst>
                <a:path w="63" h="175">
                  <a:moveTo>
                    <a:pt x="0" y="144"/>
                  </a:moveTo>
                  <a:lnTo>
                    <a:pt x="0" y="144"/>
                  </a:lnTo>
                  <a:lnTo>
                    <a:pt x="63" y="175"/>
                  </a:lnTo>
                  <a:lnTo>
                    <a:pt x="63" y="31"/>
                  </a:lnTo>
                  <a:lnTo>
                    <a:pt x="0" y="0"/>
                  </a:lnTo>
                  <a:lnTo>
                    <a:pt x="0" y="144"/>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3" name="Freeform 13">
              <a:extLst>
                <a:ext uri="{FF2B5EF4-FFF2-40B4-BE49-F238E27FC236}">
                  <a16:creationId xmlns:a16="http://schemas.microsoft.com/office/drawing/2014/main" id="{956D829C-111F-40AD-A771-6EE3E97AB51A}"/>
                </a:ext>
              </a:extLst>
            </p:cNvPr>
            <p:cNvSpPr>
              <a:spLocks/>
            </p:cNvSpPr>
            <p:nvPr/>
          </p:nvSpPr>
          <p:spPr bwMode="auto">
            <a:xfrm>
              <a:off x="6772" y="1987"/>
              <a:ext cx="157" cy="81"/>
            </a:xfrm>
            <a:custGeom>
              <a:avLst/>
              <a:gdLst>
                <a:gd name="T0" fmla="*/ 239 w 354"/>
                <a:gd name="T1" fmla="*/ 42 h 183"/>
                <a:gd name="T2" fmla="*/ 239 w 354"/>
                <a:gd name="T3" fmla="*/ 42 h 183"/>
                <a:gd name="T4" fmla="*/ 239 w 354"/>
                <a:gd name="T5" fmla="*/ 97 h 183"/>
                <a:gd name="T6" fmla="*/ 129 w 354"/>
                <a:gd name="T7" fmla="*/ 152 h 183"/>
                <a:gd name="T8" fmla="*/ 27 w 354"/>
                <a:gd name="T9" fmla="*/ 101 h 183"/>
                <a:gd name="T10" fmla="*/ 0 w 354"/>
                <a:gd name="T11" fmla="*/ 183 h 183"/>
                <a:gd name="T12" fmla="*/ 175 w 354"/>
                <a:gd name="T13" fmla="*/ 183 h 183"/>
                <a:gd name="T14" fmla="*/ 354 w 354"/>
                <a:gd name="T15" fmla="*/ 93 h 183"/>
                <a:gd name="T16" fmla="*/ 323 w 354"/>
                <a:gd name="T17" fmla="*/ 0 h 183"/>
                <a:gd name="T18" fmla="*/ 239 w 354"/>
                <a:gd name="T19" fmla="*/ 42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4" h="183">
                  <a:moveTo>
                    <a:pt x="239" y="42"/>
                  </a:moveTo>
                  <a:lnTo>
                    <a:pt x="239" y="42"/>
                  </a:lnTo>
                  <a:lnTo>
                    <a:pt x="239" y="97"/>
                  </a:lnTo>
                  <a:lnTo>
                    <a:pt x="129" y="152"/>
                  </a:lnTo>
                  <a:lnTo>
                    <a:pt x="27" y="101"/>
                  </a:lnTo>
                  <a:lnTo>
                    <a:pt x="0" y="183"/>
                  </a:lnTo>
                  <a:lnTo>
                    <a:pt x="175" y="183"/>
                  </a:lnTo>
                  <a:lnTo>
                    <a:pt x="354" y="93"/>
                  </a:lnTo>
                  <a:lnTo>
                    <a:pt x="323" y="0"/>
                  </a:lnTo>
                  <a:lnTo>
                    <a:pt x="239" y="42"/>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4" name="Freeform 14">
              <a:extLst>
                <a:ext uri="{FF2B5EF4-FFF2-40B4-BE49-F238E27FC236}">
                  <a16:creationId xmlns:a16="http://schemas.microsoft.com/office/drawing/2014/main" id="{B2A3B0F6-DF93-476D-9B92-BA9A67F401A4}"/>
                </a:ext>
              </a:extLst>
            </p:cNvPr>
            <p:cNvSpPr>
              <a:spLocks/>
            </p:cNvSpPr>
            <p:nvPr/>
          </p:nvSpPr>
          <p:spPr bwMode="auto">
            <a:xfrm>
              <a:off x="6836" y="1958"/>
              <a:ext cx="28" cy="78"/>
            </a:xfrm>
            <a:custGeom>
              <a:avLst/>
              <a:gdLst>
                <a:gd name="T0" fmla="*/ 63 w 63"/>
                <a:gd name="T1" fmla="*/ 0 h 175"/>
                <a:gd name="T2" fmla="*/ 63 w 63"/>
                <a:gd name="T3" fmla="*/ 0 h 175"/>
                <a:gd name="T4" fmla="*/ 0 w 63"/>
                <a:gd name="T5" fmla="*/ 31 h 175"/>
                <a:gd name="T6" fmla="*/ 0 w 63"/>
                <a:gd name="T7" fmla="*/ 175 h 175"/>
                <a:gd name="T8" fmla="*/ 63 w 63"/>
                <a:gd name="T9" fmla="*/ 144 h 175"/>
                <a:gd name="T10" fmla="*/ 63 w 63"/>
                <a:gd name="T11" fmla="*/ 0 h 175"/>
              </a:gdLst>
              <a:ahLst/>
              <a:cxnLst>
                <a:cxn ang="0">
                  <a:pos x="T0" y="T1"/>
                </a:cxn>
                <a:cxn ang="0">
                  <a:pos x="T2" y="T3"/>
                </a:cxn>
                <a:cxn ang="0">
                  <a:pos x="T4" y="T5"/>
                </a:cxn>
                <a:cxn ang="0">
                  <a:pos x="T6" y="T7"/>
                </a:cxn>
                <a:cxn ang="0">
                  <a:pos x="T8" y="T9"/>
                </a:cxn>
                <a:cxn ang="0">
                  <a:pos x="T10" y="T11"/>
                </a:cxn>
              </a:cxnLst>
              <a:rect l="0" t="0" r="r" b="b"/>
              <a:pathLst>
                <a:path w="63" h="175">
                  <a:moveTo>
                    <a:pt x="63" y="0"/>
                  </a:moveTo>
                  <a:lnTo>
                    <a:pt x="63" y="0"/>
                  </a:lnTo>
                  <a:lnTo>
                    <a:pt x="0" y="31"/>
                  </a:lnTo>
                  <a:lnTo>
                    <a:pt x="0" y="175"/>
                  </a:lnTo>
                  <a:lnTo>
                    <a:pt x="63" y="144"/>
                  </a:lnTo>
                  <a:lnTo>
                    <a:pt x="63"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5" name="Freeform 15">
              <a:extLst>
                <a:ext uri="{FF2B5EF4-FFF2-40B4-BE49-F238E27FC236}">
                  <a16:creationId xmlns:a16="http://schemas.microsoft.com/office/drawing/2014/main" id="{707D77E5-1396-495E-A5D1-67E49F9FF4A5}"/>
                </a:ext>
              </a:extLst>
            </p:cNvPr>
            <p:cNvSpPr>
              <a:spLocks/>
            </p:cNvSpPr>
            <p:nvPr/>
          </p:nvSpPr>
          <p:spPr bwMode="auto">
            <a:xfrm>
              <a:off x="6878" y="1903"/>
              <a:ext cx="28" cy="88"/>
            </a:xfrm>
            <a:custGeom>
              <a:avLst/>
              <a:gdLst>
                <a:gd name="T0" fmla="*/ 63 w 63"/>
                <a:gd name="T1" fmla="*/ 0 h 199"/>
                <a:gd name="T2" fmla="*/ 63 w 63"/>
                <a:gd name="T3" fmla="*/ 0 h 199"/>
                <a:gd name="T4" fmla="*/ 0 w 63"/>
                <a:gd name="T5" fmla="*/ 31 h 199"/>
                <a:gd name="T6" fmla="*/ 0 w 63"/>
                <a:gd name="T7" fmla="*/ 199 h 199"/>
                <a:gd name="T8" fmla="*/ 63 w 63"/>
                <a:gd name="T9" fmla="*/ 167 h 199"/>
                <a:gd name="T10" fmla="*/ 63 w 63"/>
                <a:gd name="T11" fmla="*/ 0 h 199"/>
              </a:gdLst>
              <a:ahLst/>
              <a:cxnLst>
                <a:cxn ang="0">
                  <a:pos x="T0" y="T1"/>
                </a:cxn>
                <a:cxn ang="0">
                  <a:pos x="T2" y="T3"/>
                </a:cxn>
                <a:cxn ang="0">
                  <a:pos x="T4" y="T5"/>
                </a:cxn>
                <a:cxn ang="0">
                  <a:pos x="T6" y="T7"/>
                </a:cxn>
                <a:cxn ang="0">
                  <a:pos x="T8" y="T9"/>
                </a:cxn>
                <a:cxn ang="0">
                  <a:pos x="T10" y="T11"/>
                </a:cxn>
              </a:cxnLst>
              <a:rect l="0" t="0" r="r" b="b"/>
              <a:pathLst>
                <a:path w="63" h="199">
                  <a:moveTo>
                    <a:pt x="63" y="0"/>
                  </a:moveTo>
                  <a:lnTo>
                    <a:pt x="63" y="0"/>
                  </a:lnTo>
                  <a:lnTo>
                    <a:pt x="0" y="31"/>
                  </a:lnTo>
                  <a:lnTo>
                    <a:pt x="0" y="199"/>
                  </a:lnTo>
                  <a:lnTo>
                    <a:pt x="63" y="167"/>
                  </a:lnTo>
                  <a:lnTo>
                    <a:pt x="63"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6" name="Freeform 16">
              <a:extLst>
                <a:ext uri="{FF2B5EF4-FFF2-40B4-BE49-F238E27FC236}">
                  <a16:creationId xmlns:a16="http://schemas.microsoft.com/office/drawing/2014/main" id="{E9F76495-240D-4127-B791-5B4E9F19DE33}"/>
                </a:ext>
              </a:extLst>
            </p:cNvPr>
            <p:cNvSpPr>
              <a:spLocks/>
            </p:cNvSpPr>
            <p:nvPr/>
          </p:nvSpPr>
          <p:spPr bwMode="auto">
            <a:xfrm>
              <a:off x="6804" y="1935"/>
              <a:ext cx="50" cy="25"/>
            </a:xfrm>
            <a:custGeom>
              <a:avLst/>
              <a:gdLst>
                <a:gd name="T0" fmla="*/ 114 w 114"/>
                <a:gd name="T1" fmla="*/ 28 h 57"/>
                <a:gd name="T2" fmla="*/ 114 w 114"/>
                <a:gd name="T3" fmla="*/ 28 h 57"/>
                <a:gd name="T4" fmla="*/ 57 w 114"/>
                <a:gd name="T5" fmla="*/ 0 h 57"/>
                <a:gd name="T6" fmla="*/ 0 w 114"/>
                <a:gd name="T7" fmla="*/ 28 h 57"/>
                <a:gd name="T8" fmla="*/ 57 w 114"/>
                <a:gd name="T9" fmla="*/ 57 h 57"/>
                <a:gd name="T10" fmla="*/ 114 w 114"/>
                <a:gd name="T11" fmla="*/ 28 h 57"/>
              </a:gdLst>
              <a:ahLst/>
              <a:cxnLst>
                <a:cxn ang="0">
                  <a:pos x="T0" y="T1"/>
                </a:cxn>
                <a:cxn ang="0">
                  <a:pos x="T2" y="T3"/>
                </a:cxn>
                <a:cxn ang="0">
                  <a:pos x="T4" y="T5"/>
                </a:cxn>
                <a:cxn ang="0">
                  <a:pos x="T6" y="T7"/>
                </a:cxn>
                <a:cxn ang="0">
                  <a:pos x="T8" y="T9"/>
                </a:cxn>
                <a:cxn ang="0">
                  <a:pos x="T10" y="T11"/>
                </a:cxn>
              </a:cxnLst>
              <a:rect l="0" t="0" r="r" b="b"/>
              <a:pathLst>
                <a:path w="114" h="57">
                  <a:moveTo>
                    <a:pt x="114" y="28"/>
                  </a:moveTo>
                  <a:lnTo>
                    <a:pt x="114" y="28"/>
                  </a:lnTo>
                  <a:lnTo>
                    <a:pt x="57" y="0"/>
                  </a:lnTo>
                  <a:lnTo>
                    <a:pt x="0" y="28"/>
                  </a:lnTo>
                  <a:lnTo>
                    <a:pt x="57" y="57"/>
                  </a:lnTo>
                  <a:lnTo>
                    <a:pt x="114" y="28"/>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7" name="Freeform 17">
              <a:extLst>
                <a:ext uri="{FF2B5EF4-FFF2-40B4-BE49-F238E27FC236}">
                  <a16:creationId xmlns:a16="http://schemas.microsoft.com/office/drawing/2014/main" id="{EE20D3B2-8DC1-4CB5-9C67-47E3D6C45F40}"/>
                </a:ext>
              </a:extLst>
            </p:cNvPr>
            <p:cNvSpPr>
              <a:spLocks/>
            </p:cNvSpPr>
            <p:nvPr/>
          </p:nvSpPr>
          <p:spPr bwMode="auto">
            <a:xfrm>
              <a:off x="6846" y="1880"/>
              <a:ext cx="50" cy="25"/>
            </a:xfrm>
            <a:custGeom>
              <a:avLst/>
              <a:gdLst>
                <a:gd name="T0" fmla="*/ 55 w 115"/>
                <a:gd name="T1" fmla="*/ 0 h 55"/>
                <a:gd name="T2" fmla="*/ 55 w 115"/>
                <a:gd name="T3" fmla="*/ 0 h 55"/>
                <a:gd name="T4" fmla="*/ 0 w 115"/>
                <a:gd name="T5" fmla="*/ 26 h 55"/>
                <a:gd name="T6" fmla="*/ 57 w 115"/>
                <a:gd name="T7" fmla="*/ 55 h 55"/>
                <a:gd name="T8" fmla="*/ 115 w 115"/>
                <a:gd name="T9" fmla="*/ 26 h 55"/>
                <a:gd name="T10" fmla="*/ 60 w 115"/>
                <a:gd name="T11" fmla="*/ 0 h 55"/>
                <a:gd name="T12" fmla="*/ 55 w 115"/>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115" h="55">
                  <a:moveTo>
                    <a:pt x="55" y="0"/>
                  </a:moveTo>
                  <a:lnTo>
                    <a:pt x="55" y="0"/>
                  </a:lnTo>
                  <a:lnTo>
                    <a:pt x="0" y="26"/>
                  </a:lnTo>
                  <a:lnTo>
                    <a:pt x="57" y="55"/>
                  </a:lnTo>
                  <a:lnTo>
                    <a:pt x="115" y="26"/>
                  </a:lnTo>
                  <a:lnTo>
                    <a:pt x="60" y="0"/>
                  </a:lnTo>
                  <a:lnTo>
                    <a:pt x="55"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8" name="Freeform 18">
              <a:extLst>
                <a:ext uri="{FF2B5EF4-FFF2-40B4-BE49-F238E27FC236}">
                  <a16:creationId xmlns:a16="http://schemas.microsoft.com/office/drawing/2014/main" id="{26219353-6286-4B9F-A7BE-319E783F43EC}"/>
                </a:ext>
              </a:extLst>
            </p:cNvPr>
            <p:cNvSpPr>
              <a:spLocks/>
            </p:cNvSpPr>
            <p:nvPr/>
          </p:nvSpPr>
          <p:spPr bwMode="auto">
            <a:xfrm>
              <a:off x="6880" y="2042"/>
              <a:ext cx="62" cy="26"/>
            </a:xfrm>
            <a:custGeom>
              <a:avLst/>
              <a:gdLst>
                <a:gd name="T0" fmla="*/ 0 w 139"/>
                <a:gd name="T1" fmla="*/ 60 h 60"/>
                <a:gd name="T2" fmla="*/ 0 w 139"/>
                <a:gd name="T3" fmla="*/ 60 h 60"/>
                <a:gd name="T4" fmla="*/ 139 w 139"/>
                <a:gd name="T5" fmla="*/ 60 h 60"/>
                <a:gd name="T6" fmla="*/ 119 w 139"/>
                <a:gd name="T7" fmla="*/ 0 h 60"/>
                <a:gd name="T8" fmla="*/ 0 w 139"/>
                <a:gd name="T9" fmla="*/ 60 h 60"/>
              </a:gdLst>
              <a:ahLst/>
              <a:cxnLst>
                <a:cxn ang="0">
                  <a:pos x="T0" y="T1"/>
                </a:cxn>
                <a:cxn ang="0">
                  <a:pos x="T2" y="T3"/>
                </a:cxn>
                <a:cxn ang="0">
                  <a:pos x="T4" y="T5"/>
                </a:cxn>
                <a:cxn ang="0">
                  <a:pos x="T6" y="T7"/>
                </a:cxn>
                <a:cxn ang="0">
                  <a:pos x="T8" y="T9"/>
                </a:cxn>
              </a:cxnLst>
              <a:rect l="0" t="0" r="r" b="b"/>
              <a:pathLst>
                <a:path w="139" h="60">
                  <a:moveTo>
                    <a:pt x="0" y="60"/>
                  </a:moveTo>
                  <a:lnTo>
                    <a:pt x="0" y="60"/>
                  </a:lnTo>
                  <a:lnTo>
                    <a:pt x="139" y="60"/>
                  </a:lnTo>
                  <a:lnTo>
                    <a:pt x="119" y="0"/>
                  </a:lnTo>
                  <a:lnTo>
                    <a:pt x="0" y="6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39" name="Group 38">
            <a:extLst>
              <a:ext uri="{FF2B5EF4-FFF2-40B4-BE49-F238E27FC236}">
                <a16:creationId xmlns:a16="http://schemas.microsoft.com/office/drawing/2014/main" id="{1960C6D2-7266-4473-829C-80BA54489936}"/>
              </a:ext>
            </a:extLst>
          </p:cNvPr>
          <p:cNvGrpSpPr/>
          <p:nvPr/>
        </p:nvGrpSpPr>
        <p:grpSpPr>
          <a:xfrm>
            <a:off x="1971536" y="2525959"/>
            <a:ext cx="382588" cy="374650"/>
            <a:chOff x="1928815" y="2165348"/>
            <a:chExt cx="382588" cy="374650"/>
          </a:xfrm>
        </p:grpSpPr>
        <p:sp>
          <p:nvSpPr>
            <p:cNvPr id="40" name="Freeform 5">
              <a:extLst>
                <a:ext uri="{FF2B5EF4-FFF2-40B4-BE49-F238E27FC236}">
                  <a16:creationId xmlns:a16="http://schemas.microsoft.com/office/drawing/2014/main" id="{999628CF-F9A6-438E-8E80-49AD9116F317}"/>
                </a:ext>
              </a:extLst>
            </p:cNvPr>
            <p:cNvSpPr>
              <a:spLocks noEditPoints="1"/>
            </p:cNvSpPr>
            <p:nvPr/>
          </p:nvSpPr>
          <p:spPr bwMode="auto">
            <a:xfrm>
              <a:off x="1928815" y="2165348"/>
              <a:ext cx="382588" cy="374650"/>
            </a:xfrm>
            <a:custGeom>
              <a:avLst/>
              <a:gdLst>
                <a:gd name="T0" fmla="*/ 42 w 296"/>
                <a:gd name="T1" fmla="*/ 170 h 288"/>
                <a:gd name="T2" fmla="*/ 42 w 296"/>
                <a:gd name="T3" fmla="*/ 170 h 288"/>
                <a:gd name="T4" fmla="*/ 169 w 296"/>
                <a:gd name="T5" fmla="*/ 170 h 288"/>
                <a:gd name="T6" fmla="*/ 169 w 296"/>
                <a:gd name="T7" fmla="*/ 191 h 288"/>
                <a:gd name="T8" fmla="*/ 42 w 296"/>
                <a:gd name="T9" fmla="*/ 191 h 288"/>
                <a:gd name="T10" fmla="*/ 42 w 296"/>
                <a:gd name="T11" fmla="*/ 170 h 288"/>
                <a:gd name="T12" fmla="*/ 42 w 296"/>
                <a:gd name="T13" fmla="*/ 106 h 288"/>
                <a:gd name="T14" fmla="*/ 42 w 296"/>
                <a:gd name="T15" fmla="*/ 106 h 288"/>
                <a:gd name="T16" fmla="*/ 254 w 296"/>
                <a:gd name="T17" fmla="*/ 106 h 288"/>
                <a:gd name="T18" fmla="*/ 254 w 296"/>
                <a:gd name="T19" fmla="*/ 127 h 288"/>
                <a:gd name="T20" fmla="*/ 42 w 296"/>
                <a:gd name="T21" fmla="*/ 127 h 288"/>
                <a:gd name="T22" fmla="*/ 42 w 296"/>
                <a:gd name="T23" fmla="*/ 106 h 288"/>
                <a:gd name="T24" fmla="*/ 42 w 296"/>
                <a:gd name="T25" fmla="*/ 43 h 288"/>
                <a:gd name="T26" fmla="*/ 42 w 296"/>
                <a:gd name="T27" fmla="*/ 43 h 288"/>
                <a:gd name="T28" fmla="*/ 254 w 296"/>
                <a:gd name="T29" fmla="*/ 43 h 288"/>
                <a:gd name="T30" fmla="*/ 254 w 296"/>
                <a:gd name="T31" fmla="*/ 64 h 288"/>
                <a:gd name="T32" fmla="*/ 42 w 296"/>
                <a:gd name="T33" fmla="*/ 64 h 288"/>
                <a:gd name="T34" fmla="*/ 42 w 296"/>
                <a:gd name="T35" fmla="*/ 43 h 288"/>
                <a:gd name="T36" fmla="*/ 0 w 296"/>
                <a:gd name="T37" fmla="*/ 233 h 288"/>
                <a:gd name="T38" fmla="*/ 0 w 296"/>
                <a:gd name="T39" fmla="*/ 233 h 288"/>
                <a:gd name="T40" fmla="*/ 93 w 296"/>
                <a:gd name="T41" fmla="*/ 233 h 288"/>
                <a:gd name="T42" fmla="*/ 148 w 296"/>
                <a:gd name="T43" fmla="*/ 288 h 288"/>
                <a:gd name="T44" fmla="*/ 203 w 296"/>
                <a:gd name="T45" fmla="*/ 233 h 288"/>
                <a:gd name="T46" fmla="*/ 296 w 296"/>
                <a:gd name="T47" fmla="*/ 233 h 288"/>
                <a:gd name="T48" fmla="*/ 296 w 296"/>
                <a:gd name="T49" fmla="*/ 0 h 288"/>
                <a:gd name="T50" fmla="*/ 0 w 296"/>
                <a:gd name="T51" fmla="*/ 0 h 288"/>
                <a:gd name="T52" fmla="*/ 0 w 296"/>
                <a:gd name="T53" fmla="*/ 233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96" h="288">
                  <a:moveTo>
                    <a:pt x="42" y="170"/>
                  </a:moveTo>
                  <a:lnTo>
                    <a:pt x="42" y="170"/>
                  </a:lnTo>
                  <a:lnTo>
                    <a:pt x="169" y="170"/>
                  </a:lnTo>
                  <a:lnTo>
                    <a:pt x="169" y="191"/>
                  </a:lnTo>
                  <a:lnTo>
                    <a:pt x="42" y="191"/>
                  </a:lnTo>
                  <a:lnTo>
                    <a:pt x="42" y="170"/>
                  </a:lnTo>
                  <a:close/>
                  <a:moveTo>
                    <a:pt x="42" y="106"/>
                  </a:moveTo>
                  <a:lnTo>
                    <a:pt x="42" y="106"/>
                  </a:lnTo>
                  <a:lnTo>
                    <a:pt x="254" y="106"/>
                  </a:lnTo>
                  <a:lnTo>
                    <a:pt x="254" y="127"/>
                  </a:lnTo>
                  <a:lnTo>
                    <a:pt x="42" y="127"/>
                  </a:lnTo>
                  <a:lnTo>
                    <a:pt x="42" y="106"/>
                  </a:lnTo>
                  <a:close/>
                  <a:moveTo>
                    <a:pt x="42" y="43"/>
                  </a:moveTo>
                  <a:lnTo>
                    <a:pt x="42" y="43"/>
                  </a:lnTo>
                  <a:lnTo>
                    <a:pt x="254" y="43"/>
                  </a:lnTo>
                  <a:lnTo>
                    <a:pt x="254" y="64"/>
                  </a:lnTo>
                  <a:lnTo>
                    <a:pt x="42" y="64"/>
                  </a:lnTo>
                  <a:lnTo>
                    <a:pt x="42" y="43"/>
                  </a:lnTo>
                  <a:close/>
                  <a:moveTo>
                    <a:pt x="0" y="233"/>
                  </a:moveTo>
                  <a:lnTo>
                    <a:pt x="0" y="233"/>
                  </a:lnTo>
                  <a:lnTo>
                    <a:pt x="93" y="233"/>
                  </a:lnTo>
                  <a:lnTo>
                    <a:pt x="148" y="288"/>
                  </a:lnTo>
                  <a:lnTo>
                    <a:pt x="203" y="233"/>
                  </a:lnTo>
                  <a:lnTo>
                    <a:pt x="296" y="233"/>
                  </a:lnTo>
                  <a:lnTo>
                    <a:pt x="296" y="0"/>
                  </a:lnTo>
                  <a:lnTo>
                    <a:pt x="0" y="0"/>
                  </a:lnTo>
                  <a:lnTo>
                    <a:pt x="0" y="233"/>
                  </a:lnTo>
                  <a:close/>
                </a:path>
              </a:pathLst>
            </a:custGeom>
            <a:solidFill>
              <a:srgbClr val="C1C1C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1" name="Rectangle 40">
              <a:extLst>
                <a:ext uri="{FF2B5EF4-FFF2-40B4-BE49-F238E27FC236}">
                  <a16:creationId xmlns:a16="http://schemas.microsoft.com/office/drawing/2014/main" id="{5FC7E366-814E-42B3-8D08-7C09DCA61114}"/>
                </a:ext>
              </a:extLst>
            </p:cNvPr>
            <p:cNvSpPr/>
            <p:nvPr/>
          </p:nvSpPr>
          <p:spPr bwMode="auto">
            <a:xfrm>
              <a:off x="1983106" y="2293620"/>
              <a:ext cx="274320" cy="4571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42" name="Group 13">
            <a:extLst>
              <a:ext uri="{FF2B5EF4-FFF2-40B4-BE49-F238E27FC236}">
                <a16:creationId xmlns:a16="http://schemas.microsoft.com/office/drawing/2014/main" id="{641D4F46-3D49-418D-A043-CBDFF59838FB}"/>
              </a:ext>
            </a:extLst>
          </p:cNvPr>
          <p:cNvGrpSpPr>
            <a:grpSpLocks noChangeAspect="1"/>
          </p:cNvGrpSpPr>
          <p:nvPr/>
        </p:nvGrpSpPr>
        <p:grpSpPr bwMode="auto">
          <a:xfrm>
            <a:off x="3033178" y="2559818"/>
            <a:ext cx="439812" cy="306932"/>
            <a:chOff x="1915" y="1382"/>
            <a:chExt cx="235" cy="164"/>
          </a:xfrm>
        </p:grpSpPr>
        <p:sp>
          <p:nvSpPr>
            <p:cNvPr id="43" name="Freeform 14">
              <a:extLst>
                <a:ext uri="{FF2B5EF4-FFF2-40B4-BE49-F238E27FC236}">
                  <a16:creationId xmlns:a16="http://schemas.microsoft.com/office/drawing/2014/main" id="{C93E6711-05FC-458B-ABCC-BD03F0961063}"/>
                </a:ext>
              </a:extLst>
            </p:cNvPr>
            <p:cNvSpPr>
              <a:spLocks noEditPoints="1"/>
            </p:cNvSpPr>
            <p:nvPr/>
          </p:nvSpPr>
          <p:spPr bwMode="auto">
            <a:xfrm>
              <a:off x="1915" y="1427"/>
              <a:ext cx="235" cy="119"/>
            </a:xfrm>
            <a:custGeom>
              <a:avLst/>
              <a:gdLst>
                <a:gd name="T0" fmla="*/ 239 w 378"/>
                <a:gd name="T1" fmla="*/ 48 h 192"/>
                <a:gd name="T2" fmla="*/ 239 w 378"/>
                <a:gd name="T3" fmla="*/ 48 h 192"/>
                <a:gd name="T4" fmla="*/ 167 w 378"/>
                <a:gd name="T5" fmla="*/ 48 h 192"/>
                <a:gd name="T6" fmla="*/ 167 w 378"/>
                <a:gd name="T7" fmla="*/ 24 h 192"/>
                <a:gd name="T8" fmla="*/ 239 w 378"/>
                <a:gd name="T9" fmla="*/ 24 h 192"/>
                <a:gd name="T10" fmla="*/ 239 w 378"/>
                <a:gd name="T11" fmla="*/ 48 h 192"/>
                <a:gd name="T12" fmla="*/ 239 w 378"/>
                <a:gd name="T13" fmla="*/ 96 h 192"/>
                <a:gd name="T14" fmla="*/ 239 w 378"/>
                <a:gd name="T15" fmla="*/ 96 h 192"/>
                <a:gd name="T16" fmla="*/ 167 w 378"/>
                <a:gd name="T17" fmla="*/ 96 h 192"/>
                <a:gd name="T18" fmla="*/ 167 w 378"/>
                <a:gd name="T19" fmla="*/ 72 h 192"/>
                <a:gd name="T20" fmla="*/ 239 w 378"/>
                <a:gd name="T21" fmla="*/ 72 h 192"/>
                <a:gd name="T22" fmla="*/ 239 w 378"/>
                <a:gd name="T23" fmla="*/ 96 h 192"/>
                <a:gd name="T24" fmla="*/ 215 w 378"/>
                <a:gd name="T25" fmla="*/ 144 h 192"/>
                <a:gd name="T26" fmla="*/ 215 w 378"/>
                <a:gd name="T27" fmla="*/ 144 h 192"/>
                <a:gd name="T28" fmla="*/ 167 w 378"/>
                <a:gd name="T29" fmla="*/ 144 h 192"/>
                <a:gd name="T30" fmla="*/ 167 w 378"/>
                <a:gd name="T31" fmla="*/ 120 h 192"/>
                <a:gd name="T32" fmla="*/ 215 w 378"/>
                <a:gd name="T33" fmla="*/ 120 h 192"/>
                <a:gd name="T34" fmla="*/ 215 w 378"/>
                <a:gd name="T35" fmla="*/ 144 h 192"/>
                <a:gd name="T36" fmla="*/ 143 w 378"/>
                <a:gd name="T37" fmla="*/ 168 h 192"/>
                <a:gd name="T38" fmla="*/ 143 w 378"/>
                <a:gd name="T39" fmla="*/ 168 h 192"/>
                <a:gd name="T40" fmla="*/ 23 w 378"/>
                <a:gd name="T41" fmla="*/ 168 h 192"/>
                <a:gd name="T42" fmla="*/ 23 w 378"/>
                <a:gd name="T43" fmla="*/ 24 h 192"/>
                <a:gd name="T44" fmla="*/ 143 w 378"/>
                <a:gd name="T45" fmla="*/ 24 h 192"/>
                <a:gd name="T46" fmla="*/ 143 w 378"/>
                <a:gd name="T47" fmla="*/ 168 h 192"/>
                <a:gd name="T48" fmla="*/ 378 w 378"/>
                <a:gd name="T49" fmla="*/ 0 h 192"/>
                <a:gd name="T50" fmla="*/ 378 w 378"/>
                <a:gd name="T51" fmla="*/ 0 h 192"/>
                <a:gd name="T52" fmla="*/ 0 w 378"/>
                <a:gd name="T53" fmla="*/ 0 h 192"/>
                <a:gd name="T54" fmla="*/ 0 w 378"/>
                <a:gd name="T55" fmla="*/ 192 h 192"/>
                <a:gd name="T56" fmla="*/ 378 w 378"/>
                <a:gd name="T57" fmla="*/ 192 h 192"/>
                <a:gd name="T58" fmla="*/ 378 w 378"/>
                <a:gd name="T59"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78" h="192">
                  <a:moveTo>
                    <a:pt x="239" y="48"/>
                  </a:moveTo>
                  <a:lnTo>
                    <a:pt x="239" y="48"/>
                  </a:lnTo>
                  <a:lnTo>
                    <a:pt x="167" y="48"/>
                  </a:lnTo>
                  <a:lnTo>
                    <a:pt x="167" y="24"/>
                  </a:lnTo>
                  <a:lnTo>
                    <a:pt x="239" y="24"/>
                  </a:lnTo>
                  <a:lnTo>
                    <a:pt x="239" y="48"/>
                  </a:lnTo>
                  <a:close/>
                  <a:moveTo>
                    <a:pt x="239" y="96"/>
                  </a:moveTo>
                  <a:lnTo>
                    <a:pt x="239" y="96"/>
                  </a:lnTo>
                  <a:lnTo>
                    <a:pt x="167" y="96"/>
                  </a:lnTo>
                  <a:lnTo>
                    <a:pt x="167" y="72"/>
                  </a:lnTo>
                  <a:lnTo>
                    <a:pt x="239" y="72"/>
                  </a:lnTo>
                  <a:lnTo>
                    <a:pt x="239" y="96"/>
                  </a:lnTo>
                  <a:close/>
                  <a:moveTo>
                    <a:pt x="215" y="144"/>
                  </a:moveTo>
                  <a:lnTo>
                    <a:pt x="215" y="144"/>
                  </a:lnTo>
                  <a:lnTo>
                    <a:pt x="167" y="144"/>
                  </a:lnTo>
                  <a:lnTo>
                    <a:pt x="167" y="120"/>
                  </a:lnTo>
                  <a:lnTo>
                    <a:pt x="215" y="120"/>
                  </a:lnTo>
                  <a:lnTo>
                    <a:pt x="215" y="144"/>
                  </a:lnTo>
                  <a:close/>
                  <a:moveTo>
                    <a:pt x="143" y="168"/>
                  </a:moveTo>
                  <a:lnTo>
                    <a:pt x="143" y="168"/>
                  </a:lnTo>
                  <a:lnTo>
                    <a:pt x="23" y="168"/>
                  </a:lnTo>
                  <a:lnTo>
                    <a:pt x="23" y="24"/>
                  </a:lnTo>
                  <a:lnTo>
                    <a:pt x="143" y="24"/>
                  </a:lnTo>
                  <a:lnTo>
                    <a:pt x="143" y="168"/>
                  </a:lnTo>
                  <a:close/>
                  <a:moveTo>
                    <a:pt x="378" y="0"/>
                  </a:moveTo>
                  <a:lnTo>
                    <a:pt x="378" y="0"/>
                  </a:lnTo>
                  <a:lnTo>
                    <a:pt x="0" y="0"/>
                  </a:lnTo>
                  <a:lnTo>
                    <a:pt x="0" y="192"/>
                  </a:lnTo>
                  <a:lnTo>
                    <a:pt x="378" y="192"/>
                  </a:lnTo>
                  <a:lnTo>
                    <a:pt x="378" y="0"/>
                  </a:lnTo>
                  <a:close/>
                </a:path>
              </a:pathLst>
            </a:custGeom>
            <a:solidFill>
              <a:srgbClr val="C1C1C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4" name="Freeform 15">
              <a:extLst>
                <a:ext uri="{FF2B5EF4-FFF2-40B4-BE49-F238E27FC236}">
                  <a16:creationId xmlns:a16="http://schemas.microsoft.com/office/drawing/2014/main" id="{E00CCEE0-EEF2-44DA-AEC1-D3B21C0A8982}"/>
                </a:ext>
              </a:extLst>
            </p:cNvPr>
            <p:cNvSpPr>
              <a:spLocks/>
            </p:cNvSpPr>
            <p:nvPr/>
          </p:nvSpPr>
          <p:spPr bwMode="auto">
            <a:xfrm>
              <a:off x="1915" y="1382"/>
              <a:ext cx="235" cy="30"/>
            </a:xfrm>
            <a:custGeom>
              <a:avLst/>
              <a:gdLst>
                <a:gd name="T0" fmla="*/ 378 w 378"/>
                <a:gd name="T1" fmla="*/ 0 h 48"/>
                <a:gd name="T2" fmla="*/ 378 w 378"/>
                <a:gd name="T3" fmla="*/ 0 h 48"/>
                <a:gd name="T4" fmla="*/ 0 w 378"/>
                <a:gd name="T5" fmla="*/ 0 h 48"/>
                <a:gd name="T6" fmla="*/ 0 w 378"/>
                <a:gd name="T7" fmla="*/ 48 h 48"/>
                <a:gd name="T8" fmla="*/ 378 w 378"/>
                <a:gd name="T9" fmla="*/ 48 h 48"/>
                <a:gd name="T10" fmla="*/ 378 w 378"/>
                <a:gd name="T11" fmla="*/ 0 h 48"/>
              </a:gdLst>
              <a:ahLst/>
              <a:cxnLst>
                <a:cxn ang="0">
                  <a:pos x="T0" y="T1"/>
                </a:cxn>
                <a:cxn ang="0">
                  <a:pos x="T2" y="T3"/>
                </a:cxn>
                <a:cxn ang="0">
                  <a:pos x="T4" y="T5"/>
                </a:cxn>
                <a:cxn ang="0">
                  <a:pos x="T6" y="T7"/>
                </a:cxn>
                <a:cxn ang="0">
                  <a:pos x="T8" y="T9"/>
                </a:cxn>
                <a:cxn ang="0">
                  <a:pos x="T10" y="T11"/>
                </a:cxn>
              </a:cxnLst>
              <a:rect l="0" t="0" r="r" b="b"/>
              <a:pathLst>
                <a:path w="378" h="48">
                  <a:moveTo>
                    <a:pt x="378" y="0"/>
                  </a:moveTo>
                  <a:lnTo>
                    <a:pt x="378" y="0"/>
                  </a:lnTo>
                  <a:lnTo>
                    <a:pt x="0" y="0"/>
                  </a:lnTo>
                  <a:lnTo>
                    <a:pt x="0" y="48"/>
                  </a:lnTo>
                  <a:lnTo>
                    <a:pt x="378" y="48"/>
                  </a:lnTo>
                  <a:lnTo>
                    <a:pt x="378" y="0"/>
                  </a:lnTo>
                  <a:close/>
                </a:path>
              </a:pathLst>
            </a:custGeom>
            <a:solidFill>
              <a:srgbClr val="C1C1C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5" name="Freeform 16">
              <a:extLst>
                <a:ext uri="{FF2B5EF4-FFF2-40B4-BE49-F238E27FC236}">
                  <a16:creationId xmlns:a16="http://schemas.microsoft.com/office/drawing/2014/main" id="{B00E544B-B869-4E83-906E-EB74E2B3D8CD}"/>
                </a:ext>
              </a:extLst>
            </p:cNvPr>
            <p:cNvSpPr>
              <a:spLocks/>
            </p:cNvSpPr>
            <p:nvPr/>
          </p:nvSpPr>
          <p:spPr bwMode="auto">
            <a:xfrm>
              <a:off x="2019" y="1501"/>
              <a:ext cx="29" cy="15"/>
            </a:xfrm>
            <a:custGeom>
              <a:avLst/>
              <a:gdLst>
                <a:gd name="T0" fmla="*/ 0 w 48"/>
                <a:gd name="T1" fmla="*/ 24 h 24"/>
                <a:gd name="T2" fmla="*/ 0 w 48"/>
                <a:gd name="T3" fmla="*/ 24 h 24"/>
                <a:gd name="T4" fmla="*/ 48 w 48"/>
                <a:gd name="T5" fmla="*/ 24 h 24"/>
                <a:gd name="T6" fmla="*/ 48 w 48"/>
                <a:gd name="T7" fmla="*/ 0 h 24"/>
                <a:gd name="T8" fmla="*/ 0 w 48"/>
                <a:gd name="T9" fmla="*/ 0 h 24"/>
                <a:gd name="T10" fmla="*/ 0 w 48"/>
                <a:gd name="T11" fmla="*/ 24 h 24"/>
              </a:gdLst>
              <a:ahLst/>
              <a:cxnLst>
                <a:cxn ang="0">
                  <a:pos x="T0" y="T1"/>
                </a:cxn>
                <a:cxn ang="0">
                  <a:pos x="T2" y="T3"/>
                </a:cxn>
                <a:cxn ang="0">
                  <a:pos x="T4" y="T5"/>
                </a:cxn>
                <a:cxn ang="0">
                  <a:pos x="T6" y="T7"/>
                </a:cxn>
                <a:cxn ang="0">
                  <a:pos x="T8" y="T9"/>
                </a:cxn>
                <a:cxn ang="0">
                  <a:pos x="T10" y="T11"/>
                </a:cxn>
              </a:cxnLst>
              <a:rect l="0" t="0" r="r" b="b"/>
              <a:pathLst>
                <a:path w="48" h="24">
                  <a:moveTo>
                    <a:pt x="0" y="24"/>
                  </a:moveTo>
                  <a:lnTo>
                    <a:pt x="0" y="24"/>
                  </a:lnTo>
                  <a:lnTo>
                    <a:pt x="48" y="24"/>
                  </a:lnTo>
                  <a:lnTo>
                    <a:pt x="48" y="0"/>
                  </a:lnTo>
                  <a:lnTo>
                    <a:pt x="0" y="0"/>
                  </a:lnTo>
                  <a:lnTo>
                    <a:pt x="0" y="24"/>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6" name="Freeform 17">
              <a:extLst>
                <a:ext uri="{FF2B5EF4-FFF2-40B4-BE49-F238E27FC236}">
                  <a16:creationId xmlns:a16="http://schemas.microsoft.com/office/drawing/2014/main" id="{08FD0759-6041-4E0B-894A-9361388566DD}"/>
                </a:ext>
              </a:extLst>
            </p:cNvPr>
            <p:cNvSpPr>
              <a:spLocks/>
            </p:cNvSpPr>
            <p:nvPr/>
          </p:nvSpPr>
          <p:spPr bwMode="auto">
            <a:xfrm>
              <a:off x="2019" y="1472"/>
              <a:ext cx="44" cy="14"/>
            </a:xfrm>
            <a:custGeom>
              <a:avLst/>
              <a:gdLst>
                <a:gd name="T0" fmla="*/ 0 w 72"/>
                <a:gd name="T1" fmla="*/ 24 h 24"/>
                <a:gd name="T2" fmla="*/ 0 w 72"/>
                <a:gd name="T3" fmla="*/ 24 h 24"/>
                <a:gd name="T4" fmla="*/ 72 w 72"/>
                <a:gd name="T5" fmla="*/ 24 h 24"/>
                <a:gd name="T6" fmla="*/ 72 w 72"/>
                <a:gd name="T7" fmla="*/ 0 h 24"/>
                <a:gd name="T8" fmla="*/ 0 w 72"/>
                <a:gd name="T9" fmla="*/ 0 h 24"/>
                <a:gd name="T10" fmla="*/ 0 w 72"/>
                <a:gd name="T11" fmla="*/ 24 h 24"/>
              </a:gdLst>
              <a:ahLst/>
              <a:cxnLst>
                <a:cxn ang="0">
                  <a:pos x="T0" y="T1"/>
                </a:cxn>
                <a:cxn ang="0">
                  <a:pos x="T2" y="T3"/>
                </a:cxn>
                <a:cxn ang="0">
                  <a:pos x="T4" y="T5"/>
                </a:cxn>
                <a:cxn ang="0">
                  <a:pos x="T6" y="T7"/>
                </a:cxn>
                <a:cxn ang="0">
                  <a:pos x="T8" y="T9"/>
                </a:cxn>
                <a:cxn ang="0">
                  <a:pos x="T10" y="T11"/>
                </a:cxn>
              </a:cxnLst>
              <a:rect l="0" t="0" r="r" b="b"/>
              <a:pathLst>
                <a:path w="72" h="24">
                  <a:moveTo>
                    <a:pt x="0" y="24"/>
                  </a:moveTo>
                  <a:lnTo>
                    <a:pt x="0" y="24"/>
                  </a:lnTo>
                  <a:lnTo>
                    <a:pt x="72" y="24"/>
                  </a:lnTo>
                  <a:lnTo>
                    <a:pt x="72" y="0"/>
                  </a:lnTo>
                  <a:lnTo>
                    <a:pt x="0" y="0"/>
                  </a:lnTo>
                  <a:lnTo>
                    <a:pt x="0" y="24"/>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7" name="Freeform 18">
              <a:extLst>
                <a:ext uri="{FF2B5EF4-FFF2-40B4-BE49-F238E27FC236}">
                  <a16:creationId xmlns:a16="http://schemas.microsoft.com/office/drawing/2014/main" id="{0B681873-1988-42FD-B4DF-BFF16A19D32E}"/>
                </a:ext>
              </a:extLst>
            </p:cNvPr>
            <p:cNvSpPr>
              <a:spLocks/>
            </p:cNvSpPr>
            <p:nvPr/>
          </p:nvSpPr>
          <p:spPr bwMode="auto">
            <a:xfrm>
              <a:off x="2019" y="1442"/>
              <a:ext cx="44" cy="15"/>
            </a:xfrm>
            <a:custGeom>
              <a:avLst/>
              <a:gdLst>
                <a:gd name="T0" fmla="*/ 0 w 72"/>
                <a:gd name="T1" fmla="*/ 24 h 24"/>
                <a:gd name="T2" fmla="*/ 0 w 72"/>
                <a:gd name="T3" fmla="*/ 24 h 24"/>
                <a:gd name="T4" fmla="*/ 72 w 72"/>
                <a:gd name="T5" fmla="*/ 24 h 24"/>
                <a:gd name="T6" fmla="*/ 72 w 72"/>
                <a:gd name="T7" fmla="*/ 0 h 24"/>
                <a:gd name="T8" fmla="*/ 0 w 72"/>
                <a:gd name="T9" fmla="*/ 0 h 24"/>
                <a:gd name="T10" fmla="*/ 0 w 72"/>
                <a:gd name="T11" fmla="*/ 24 h 24"/>
              </a:gdLst>
              <a:ahLst/>
              <a:cxnLst>
                <a:cxn ang="0">
                  <a:pos x="T0" y="T1"/>
                </a:cxn>
                <a:cxn ang="0">
                  <a:pos x="T2" y="T3"/>
                </a:cxn>
                <a:cxn ang="0">
                  <a:pos x="T4" y="T5"/>
                </a:cxn>
                <a:cxn ang="0">
                  <a:pos x="T6" y="T7"/>
                </a:cxn>
                <a:cxn ang="0">
                  <a:pos x="T8" y="T9"/>
                </a:cxn>
                <a:cxn ang="0">
                  <a:pos x="T10" y="T11"/>
                </a:cxn>
              </a:cxnLst>
              <a:rect l="0" t="0" r="r" b="b"/>
              <a:pathLst>
                <a:path w="72" h="24">
                  <a:moveTo>
                    <a:pt x="0" y="24"/>
                  </a:moveTo>
                  <a:lnTo>
                    <a:pt x="0" y="24"/>
                  </a:lnTo>
                  <a:lnTo>
                    <a:pt x="72" y="24"/>
                  </a:lnTo>
                  <a:lnTo>
                    <a:pt x="72" y="0"/>
                  </a:lnTo>
                  <a:lnTo>
                    <a:pt x="0" y="0"/>
                  </a:lnTo>
                  <a:lnTo>
                    <a:pt x="0" y="24"/>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48" name="Group 47">
            <a:extLst>
              <a:ext uri="{FF2B5EF4-FFF2-40B4-BE49-F238E27FC236}">
                <a16:creationId xmlns:a16="http://schemas.microsoft.com/office/drawing/2014/main" id="{0B21DE5F-5A51-43AF-9920-D6EB3A949B7E}"/>
              </a:ext>
            </a:extLst>
          </p:cNvPr>
          <p:cNvGrpSpPr/>
          <p:nvPr/>
        </p:nvGrpSpPr>
        <p:grpSpPr>
          <a:xfrm>
            <a:off x="9064913" y="2412668"/>
            <a:ext cx="257680" cy="463100"/>
            <a:chOff x="3535920" y="475638"/>
            <a:chExt cx="274320" cy="493005"/>
          </a:xfrm>
        </p:grpSpPr>
        <p:sp>
          <p:nvSpPr>
            <p:cNvPr id="49" name="Rectangle 7">
              <a:extLst>
                <a:ext uri="{FF2B5EF4-FFF2-40B4-BE49-F238E27FC236}">
                  <a16:creationId xmlns:a16="http://schemas.microsoft.com/office/drawing/2014/main" id="{6548F53C-0954-4F8E-840E-B276ECBB7F8B}"/>
                </a:ext>
              </a:extLst>
            </p:cNvPr>
            <p:cNvSpPr>
              <a:spLocks noChangeArrowheads="1"/>
            </p:cNvSpPr>
            <p:nvPr/>
          </p:nvSpPr>
          <p:spPr bwMode="auto">
            <a:xfrm rot="5400000">
              <a:off x="3595506" y="862411"/>
              <a:ext cx="155149" cy="26408"/>
            </a:xfrm>
            <a:prstGeom prst="rect">
              <a:avLst/>
            </a:prstGeom>
            <a:solidFill>
              <a:schemeClr val="accent1"/>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0" name="Rectangle 5">
              <a:extLst>
                <a:ext uri="{FF2B5EF4-FFF2-40B4-BE49-F238E27FC236}">
                  <a16:creationId xmlns:a16="http://schemas.microsoft.com/office/drawing/2014/main" id="{07F36F78-E08D-4C53-BF80-6F6C9B789550}"/>
                </a:ext>
              </a:extLst>
            </p:cNvPr>
            <p:cNvSpPr>
              <a:spLocks noChangeArrowheads="1"/>
            </p:cNvSpPr>
            <p:nvPr/>
          </p:nvSpPr>
          <p:spPr bwMode="auto">
            <a:xfrm>
              <a:off x="3570198" y="475638"/>
              <a:ext cx="205765" cy="412630"/>
            </a:xfrm>
            <a:prstGeom prst="rect">
              <a:avLst/>
            </a:prstGeom>
            <a:solidFill>
              <a:srgbClr val="C1C1C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1" name="Rectangle 6">
              <a:extLst>
                <a:ext uri="{FF2B5EF4-FFF2-40B4-BE49-F238E27FC236}">
                  <a16:creationId xmlns:a16="http://schemas.microsoft.com/office/drawing/2014/main" id="{243BBC1D-1E1D-45EA-90AB-6326D3862F0A}"/>
                </a:ext>
              </a:extLst>
            </p:cNvPr>
            <p:cNvSpPr>
              <a:spLocks noChangeArrowheads="1"/>
            </p:cNvSpPr>
            <p:nvPr/>
          </p:nvSpPr>
          <p:spPr bwMode="auto">
            <a:xfrm>
              <a:off x="3595506" y="772731"/>
              <a:ext cx="155149" cy="25308"/>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2" name="Rectangle 7">
              <a:extLst>
                <a:ext uri="{FF2B5EF4-FFF2-40B4-BE49-F238E27FC236}">
                  <a16:creationId xmlns:a16="http://schemas.microsoft.com/office/drawing/2014/main" id="{3815B75A-E7D2-46DD-84C4-9F9E739C6816}"/>
                </a:ext>
              </a:extLst>
            </p:cNvPr>
            <p:cNvSpPr>
              <a:spLocks noChangeArrowheads="1"/>
            </p:cNvSpPr>
            <p:nvPr/>
          </p:nvSpPr>
          <p:spPr bwMode="auto">
            <a:xfrm>
              <a:off x="3595506" y="514150"/>
              <a:ext cx="155149" cy="26408"/>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3" name="Rectangle 8">
              <a:extLst>
                <a:ext uri="{FF2B5EF4-FFF2-40B4-BE49-F238E27FC236}">
                  <a16:creationId xmlns:a16="http://schemas.microsoft.com/office/drawing/2014/main" id="{155F8D61-D7DD-4835-ADD1-CB1B29B232E9}"/>
                </a:ext>
              </a:extLst>
            </p:cNvPr>
            <p:cNvSpPr>
              <a:spLocks noChangeArrowheads="1"/>
            </p:cNvSpPr>
            <p:nvPr/>
          </p:nvSpPr>
          <p:spPr bwMode="auto">
            <a:xfrm>
              <a:off x="3595506" y="824448"/>
              <a:ext cx="155149" cy="25308"/>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4" name="Rectangle 8">
              <a:extLst>
                <a:ext uri="{FF2B5EF4-FFF2-40B4-BE49-F238E27FC236}">
                  <a16:creationId xmlns:a16="http://schemas.microsoft.com/office/drawing/2014/main" id="{E1B6E4C8-1EAC-4D92-B7AC-91CFB34544BC}"/>
                </a:ext>
              </a:extLst>
            </p:cNvPr>
            <p:cNvSpPr>
              <a:spLocks noChangeArrowheads="1"/>
            </p:cNvSpPr>
            <p:nvPr/>
          </p:nvSpPr>
          <p:spPr bwMode="auto">
            <a:xfrm>
              <a:off x="3535920" y="943335"/>
              <a:ext cx="274320" cy="25308"/>
            </a:xfrm>
            <a:prstGeom prst="rect">
              <a:avLst/>
            </a:prstGeom>
            <a:solidFill>
              <a:schemeClr val="accent1"/>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55" name="Group 54">
            <a:extLst>
              <a:ext uri="{FF2B5EF4-FFF2-40B4-BE49-F238E27FC236}">
                <a16:creationId xmlns:a16="http://schemas.microsoft.com/office/drawing/2014/main" id="{EA555340-50B7-443E-83EC-0ACF65C1B75B}"/>
              </a:ext>
            </a:extLst>
          </p:cNvPr>
          <p:cNvGrpSpPr/>
          <p:nvPr/>
        </p:nvGrpSpPr>
        <p:grpSpPr>
          <a:xfrm>
            <a:off x="6441891" y="2455151"/>
            <a:ext cx="504181" cy="378134"/>
            <a:chOff x="6526947" y="2630588"/>
            <a:chExt cx="504181" cy="378134"/>
          </a:xfrm>
        </p:grpSpPr>
        <p:sp>
          <p:nvSpPr>
            <p:cNvPr id="56" name="Freeform 6">
              <a:extLst>
                <a:ext uri="{FF2B5EF4-FFF2-40B4-BE49-F238E27FC236}">
                  <a16:creationId xmlns:a16="http://schemas.microsoft.com/office/drawing/2014/main" id="{C73F811E-0E8A-4EE2-A44B-2A243B383181}"/>
                </a:ext>
              </a:extLst>
            </p:cNvPr>
            <p:cNvSpPr>
              <a:spLocks/>
            </p:cNvSpPr>
            <p:nvPr/>
          </p:nvSpPr>
          <p:spPr bwMode="auto">
            <a:xfrm>
              <a:off x="6526947" y="2630588"/>
              <a:ext cx="410601" cy="317022"/>
            </a:xfrm>
            <a:custGeom>
              <a:avLst/>
              <a:gdLst>
                <a:gd name="T0" fmla="*/ 0 w 346"/>
                <a:gd name="T1" fmla="*/ 241 h 267"/>
                <a:gd name="T2" fmla="*/ 0 w 346"/>
                <a:gd name="T3" fmla="*/ 241 h 267"/>
                <a:gd name="T4" fmla="*/ 2 w 346"/>
                <a:gd name="T5" fmla="*/ 251 h 267"/>
                <a:gd name="T6" fmla="*/ 7 w 346"/>
                <a:gd name="T7" fmla="*/ 259 h 267"/>
                <a:gd name="T8" fmla="*/ 15 w 346"/>
                <a:gd name="T9" fmla="*/ 265 h 267"/>
                <a:gd name="T10" fmla="*/ 25 w 346"/>
                <a:gd name="T11" fmla="*/ 267 h 267"/>
                <a:gd name="T12" fmla="*/ 133 w 346"/>
                <a:gd name="T13" fmla="*/ 267 h 267"/>
                <a:gd name="T14" fmla="*/ 133 w 346"/>
                <a:gd name="T15" fmla="*/ 160 h 267"/>
                <a:gd name="T16" fmla="*/ 80 w 346"/>
                <a:gd name="T17" fmla="*/ 160 h 267"/>
                <a:gd name="T18" fmla="*/ 80 w 346"/>
                <a:gd name="T19" fmla="*/ 160 h 267"/>
                <a:gd name="T20" fmla="*/ 80 w 346"/>
                <a:gd name="T21" fmla="*/ 27 h 267"/>
                <a:gd name="T22" fmla="*/ 80 w 346"/>
                <a:gd name="T23" fmla="*/ 27 h 267"/>
                <a:gd name="T24" fmla="*/ 319 w 346"/>
                <a:gd name="T25" fmla="*/ 27 h 267"/>
                <a:gd name="T26" fmla="*/ 319 w 346"/>
                <a:gd name="T27" fmla="*/ 27 h 267"/>
                <a:gd name="T28" fmla="*/ 319 w 346"/>
                <a:gd name="T29" fmla="*/ 80 h 267"/>
                <a:gd name="T30" fmla="*/ 346 w 346"/>
                <a:gd name="T31" fmla="*/ 80 h 267"/>
                <a:gd name="T32" fmla="*/ 346 w 346"/>
                <a:gd name="T33" fmla="*/ 0 h 267"/>
                <a:gd name="T34" fmla="*/ 53 w 346"/>
                <a:gd name="T35" fmla="*/ 0 h 267"/>
                <a:gd name="T36" fmla="*/ 53 w 346"/>
                <a:gd name="T37" fmla="*/ 168 h 267"/>
                <a:gd name="T38" fmla="*/ 9 w 346"/>
                <a:gd name="T39" fmla="*/ 214 h 267"/>
                <a:gd name="T40" fmla="*/ 2 w 346"/>
                <a:gd name="T41" fmla="*/ 227 h 267"/>
                <a:gd name="T42" fmla="*/ 0 w 346"/>
                <a:gd name="T43" fmla="*/ 241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6" h="267">
                  <a:moveTo>
                    <a:pt x="0" y="241"/>
                  </a:moveTo>
                  <a:lnTo>
                    <a:pt x="0" y="241"/>
                  </a:lnTo>
                  <a:cubicBezTo>
                    <a:pt x="0" y="245"/>
                    <a:pt x="0" y="248"/>
                    <a:pt x="2" y="251"/>
                  </a:cubicBezTo>
                  <a:cubicBezTo>
                    <a:pt x="3" y="254"/>
                    <a:pt x="5" y="257"/>
                    <a:pt x="7" y="259"/>
                  </a:cubicBezTo>
                  <a:cubicBezTo>
                    <a:pt x="9" y="262"/>
                    <a:pt x="12" y="263"/>
                    <a:pt x="15" y="265"/>
                  </a:cubicBezTo>
                  <a:cubicBezTo>
                    <a:pt x="18" y="266"/>
                    <a:pt x="22" y="267"/>
                    <a:pt x="25" y="267"/>
                  </a:cubicBezTo>
                  <a:lnTo>
                    <a:pt x="133" y="267"/>
                  </a:lnTo>
                  <a:lnTo>
                    <a:pt x="133" y="160"/>
                  </a:lnTo>
                  <a:lnTo>
                    <a:pt x="80" y="160"/>
                  </a:lnTo>
                  <a:lnTo>
                    <a:pt x="80" y="160"/>
                  </a:lnTo>
                  <a:lnTo>
                    <a:pt x="80" y="27"/>
                  </a:lnTo>
                  <a:lnTo>
                    <a:pt x="80" y="27"/>
                  </a:lnTo>
                  <a:lnTo>
                    <a:pt x="319" y="27"/>
                  </a:lnTo>
                  <a:lnTo>
                    <a:pt x="319" y="27"/>
                  </a:lnTo>
                  <a:lnTo>
                    <a:pt x="319" y="80"/>
                  </a:lnTo>
                  <a:lnTo>
                    <a:pt x="346" y="80"/>
                  </a:lnTo>
                  <a:lnTo>
                    <a:pt x="346" y="0"/>
                  </a:lnTo>
                  <a:lnTo>
                    <a:pt x="53" y="0"/>
                  </a:lnTo>
                  <a:lnTo>
                    <a:pt x="53" y="168"/>
                  </a:lnTo>
                  <a:lnTo>
                    <a:pt x="9" y="214"/>
                  </a:lnTo>
                  <a:cubicBezTo>
                    <a:pt x="6" y="218"/>
                    <a:pt x="4" y="222"/>
                    <a:pt x="2" y="227"/>
                  </a:cubicBezTo>
                  <a:cubicBezTo>
                    <a:pt x="0" y="232"/>
                    <a:pt x="0" y="237"/>
                    <a:pt x="0" y="241"/>
                  </a:cubicBezTo>
                  <a:close/>
                </a:path>
              </a:pathLst>
            </a:custGeom>
            <a:solidFill>
              <a:srgbClr val="C1C1C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7" name="Freeform 7">
              <a:extLst>
                <a:ext uri="{FF2B5EF4-FFF2-40B4-BE49-F238E27FC236}">
                  <a16:creationId xmlns:a16="http://schemas.microsoft.com/office/drawing/2014/main" id="{6ECB9C35-BF7A-4F2E-97C1-7F2A9EFD6693}"/>
                </a:ext>
              </a:extLst>
            </p:cNvPr>
            <p:cNvSpPr>
              <a:spLocks/>
            </p:cNvSpPr>
            <p:nvPr/>
          </p:nvSpPr>
          <p:spPr bwMode="auto">
            <a:xfrm>
              <a:off x="6622435" y="2819655"/>
              <a:ext cx="63023" cy="0"/>
            </a:xfrm>
            <a:custGeom>
              <a:avLst/>
              <a:gdLst>
                <a:gd name="T0" fmla="*/ 0 w 53"/>
                <a:gd name="T1" fmla="*/ 0 w 53"/>
                <a:gd name="T2" fmla="*/ 53 w 53"/>
                <a:gd name="T3" fmla="*/ 53 w 53"/>
                <a:gd name="T4" fmla="*/ 0 w 53"/>
                <a:gd name="T5" fmla="*/ 0 w 53"/>
              </a:gdLst>
              <a:ahLst/>
              <a:cxnLst>
                <a:cxn ang="0">
                  <a:pos x="T0" y="0"/>
                </a:cxn>
                <a:cxn ang="0">
                  <a:pos x="T1" y="0"/>
                </a:cxn>
                <a:cxn ang="0">
                  <a:pos x="T2" y="0"/>
                </a:cxn>
                <a:cxn ang="0">
                  <a:pos x="T3" y="0"/>
                </a:cxn>
                <a:cxn ang="0">
                  <a:pos x="T4" y="0"/>
                </a:cxn>
                <a:cxn ang="0">
                  <a:pos x="T5" y="0"/>
                </a:cxn>
              </a:cxnLst>
              <a:rect l="0" t="0" r="r" b="b"/>
              <a:pathLst>
                <a:path w="53">
                  <a:moveTo>
                    <a:pt x="0" y="0"/>
                  </a:moveTo>
                  <a:lnTo>
                    <a:pt x="0" y="0"/>
                  </a:lnTo>
                  <a:lnTo>
                    <a:pt x="53" y="0"/>
                  </a:lnTo>
                  <a:lnTo>
                    <a:pt x="53" y="0"/>
                  </a:lnTo>
                  <a:lnTo>
                    <a:pt x="0" y="0"/>
                  </a:lnTo>
                  <a:lnTo>
                    <a:pt x="0" y="0"/>
                  </a:lnTo>
                  <a:close/>
                </a:path>
              </a:pathLst>
            </a:custGeom>
            <a:solidFill>
              <a:srgbClr val="2F2F2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8" name="Freeform 8">
              <a:extLst>
                <a:ext uri="{FF2B5EF4-FFF2-40B4-BE49-F238E27FC236}">
                  <a16:creationId xmlns:a16="http://schemas.microsoft.com/office/drawing/2014/main" id="{35FA4E5E-A31A-4452-823D-CD4BE2868E5A}"/>
                </a:ext>
              </a:extLst>
            </p:cNvPr>
            <p:cNvSpPr>
              <a:spLocks/>
            </p:cNvSpPr>
            <p:nvPr/>
          </p:nvSpPr>
          <p:spPr bwMode="auto">
            <a:xfrm>
              <a:off x="6622435" y="2663055"/>
              <a:ext cx="282646" cy="0"/>
            </a:xfrm>
            <a:custGeom>
              <a:avLst/>
              <a:gdLst>
                <a:gd name="T0" fmla="*/ 239 w 239"/>
                <a:gd name="T1" fmla="*/ 239 w 239"/>
                <a:gd name="T2" fmla="*/ 0 w 239"/>
                <a:gd name="T3" fmla="*/ 0 w 239"/>
                <a:gd name="T4" fmla="*/ 239 w 239"/>
                <a:gd name="T5" fmla="*/ 239 w 239"/>
              </a:gdLst>
              <a:ahLst/>
              <a:cxnLst>
                <a:cxn ang="0">
                  <a:pos x="T0" y="0"/>
                </a:cxn>
                <a:cxn ang="0">
                  <a:pos x="T1" y="0"/>
                </a:cxn>
                <a:cxn ang="0">
                  <a:pos x="T2" y="0"/>
                </a:cxn>
                <a:cxn ang="0">
                  <a:pos x="T3" y="0"/>
                </a:cxn>
                <a:cxn ang="0">
                  <a:pos x="T4" y="0"/>
                </a:cxn>
                <a:cxn ang="0">
                  <a:pos x="T5" y="0"/>
                </a:cxn>
              </a:cxnLst>
              <a:rect l="0" t="0" r="r" b="b"/>
              <a:pathLst>
                <a:path w="239">
                  <a:moveTo>
                    <a:pt x="239" y="0"/>
                  </a:moveTo>
                  <a:lnTo>
                    <a:pt x="239" y="0"/>
                  </a:lnTo>
                  <a:lnTo>
                    <a:pt x="0" y="0"/>
                  </a:lnTo>
                  <a:lnTo>
                    <a:pt x="0" y="0"/>
                  </a:lnTo>
                  <a:lnTo>
                    <a:pt x="239" y="0"/>
                  </a:lnTo>
                  <a:lnTo>
                    <a:pt x="239" y="0"/>
                  </a:lnTo>
                  <a:close/>
                </a:path>
              </a:pathLst>
            </a:custGeom>
            <a:solidFill>
              <a:srgbClr val="2F2F2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nvGrpSpPr>
            <p:cNvPr id="59" name="Group 58">
              <a:extLst>
                <a:ext uri="{FF2B5EF4-FFF2-40B4-BE49-F238E27FC236}">
                  <a16:creationId xmlns:a16="http://schemas.microsoft.com/office/drawing/2014/main" id="{7777683B-A39F-471D-9F5A-C395F449E21D}"/>
                </a:ext>
              </a:extLst>
            </p:cNvPr>
            <p:cNvGrpSpPr/>
            <p:nvPr/>
          </p:nvGrpSpPr>
          <p:grpSpPr>
            <a:xfrm>
              <a:off x="6772734" y="2808359"/>
              <a:ext cx="201672" cy="148079"/>
              <a:chOff x="6718783" y="2209583"/>
              <a:chExt cx="274320" cy="201421"/>
            </a:xfrm>
          </p:grpSpPr>
          <p:sp>
            <p:nvSpPr>
              <p:cNvPr id="66" name="Rectangle 8">
                <a:extLst>
                  <a:ext uri="{FF2B5EF4-FFF2-40B4-BE49-F238E27FC236}">
                    <a16:creationId xmlns:a16="http://schemas.microsoft.com/office/drawing/2014/main" id="{C1B1AA26-1CA1-40D7-893E-3C9385541731}"/>
                  </a:ext>
                </a:extLst>
              </p:cNvPr>
              <p:cNvSpPr>
                <a:spLocks noChangeArrowheads="1"/>
              </p:cNvSpPr>
              <p:nvPr/>
            </p:nvSpPr>
            <p:spPr bwMode="auto">
              <a:xfrm>
                <a:off x="6718783" y="2219024"/>
                <a:ext cx="274320" cy="191980"/>
              </a:xfrm>
              <a:prstGeom prst="rect">
                <a:avLst/>
              </a:prstGeom>
              <a:solidFill>
                <a:srgbClr val="C1C1C1"/>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7" name="Rectangle 8">
                <a:extLst>
                  <a:ext uri="{FF2B5EF4-FFF2-40B4-BE49-F238E27FC236}">
                    <a16:creationId xmlns:a16="http://schemas.microsoft.com/office/drawing/2014/main" id="{69BF7462-439A-4B5D-B148-7957A0FF0069}"/>
                  </a:ext>
                </a:extLst>
              </p:cNvPr>
              <p:cNvSpPr>
                <a:spLocks noChangeArrowheads="1"/>
              </p:cNvSpPr>
              <p:nvPr/>
            </p:nvSpPr>
            <p:spPr bwMode="auto">
              <a:xfrm>
                <a:off x="6718783" y="2209583"/>
                <a:ext cx="274320" cy="25308"/>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8" name="Rectangle 8">
                <a:extLst>
                  <a:ext uri="{FF2B5EF4-FFF2-40B4-BE49-F238E27FC236}">
                    <a16:creationId xmlns:a16="http://schemas.microsoft.com/office/drawing/2014/main" id="{C76BF7F4-D298-444E-B1DD-7519E294E59D}"/>
                  </a:ext>
                </a:extLst>
              </p:cNvPr>
              <p:cNvSpPr>
                <a:spLocks noChangeArrowheads="1"/>
              </p:cNvSpPr>
              <p:nvPr/>
            </p:nvSpPr>
            <p:spPr bwMode="auto">
              <a:xfrm>
                <a:off x="6748224" y="2279077"/>
                <a:ext cx="94143" cy="73127"/>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9" name="Rectangle 8">
                <a:extLst>
                  <a:ext uri="{FF2B5EF4-FFF2-40B4-BE49-F238E27FC236}">
                    <a16:creationId xmlns:a16="http://schemas.microsoft.com/office/drawing/2014/main" id="{0D5EF352-E651-411C-A6F2-8A833B297916}"/>
                  </a:ext>
                </a:extLst>
              </p:cNvPr>
              <p:cNvSpPr>
                <a:spLocks noChangeArrowheads="1"/>
              </p:cNvSpPr>
              <p:nvPr/>
            </p:nvSpPr>
            <p:spPr bwMode="auto">
              <a:xfrm>
                <a:off x="6862052" y="2279077"/>
                <a:ext cx="94143" cy="73127"/>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60" name="Freeform 9">
              <a:extLst>
                <a:ext uri="{FF2B5EF4-FFF2-40B4-BE49-F238E27FC236}">
                  <a16:creationId xmlns:a16="http://schemas.microsoft.com/office/drawing/2014/main" id="{6E99AEB6-4741-4ED2-A878-68F58290E974}"/>
                </a:ext>
              </a:extLst>
            </p:cNvPr>
            <p:cNvSpPr>
              <a:spLocks noEditPoints="1"/>
            </p:cNvSpPr>
            <p:nvPr/>
          </p:nvSpPr>
          <p:spPr bwMode="auto">
            <a:xfrm>
              <a:off x="6716015" y="2756633"/>
              <a:ext cx="315113" cy="252089"/>
            </a:xfrm>
            <a:custGeom>
              <a:avLst/>
              <a:gdLst>
                <a:gd name="T0" fmla="*/ 240 w 267"/>
                <a:gd name="T1" fmla="*/ 186 h 213"/>
                <a:gd name="T2" fmla="*/ 240 w 267"/>
                <a:gd name="T3" fmla="*/ 186 h 213"/>
                <a:gd name="T4" fmla="*/ 27 w 267"/>
                <a:gd name="T5" fmla="*/ 186 h 213"/>
                <a:gd name="T6" fmla="*/ 27 w 267"/>
                <a:gd name="T7" fmla="*/ 27 h 213"/>
                <a:gd name="T8" fmla="*/ 240 w 267"/>
                <a:gd name="T9" fmla="*/ 27 h 213"/>
                <a:gd name="T10" fmla="*/ 240 w 267"/>
                <a:gd name="T11" fmla="*/ 186 h 213"/>
                <a:gd name="T12" fmla="*/ 259 w 267"/>
                <a:gd name="T13" fmla="*/ 205 h 213"/>
                <a:gd name="T14" fmla="*/ 259 w 267"/>
                <a:gd name="T15" fmla="*/ 205 h 213"/>
                <a:gd name="T16" fmla="*/ 265 w 267"/>
                <a:gd name="T17" fmla="*/ 197 h 213"/>
                <a:gd name="T18" fmla="*/ 267 w 267"/>
                <a:gd name="T19" fmla="*/ 186 h 213"/>
                <a:gd name="T20" fmla="*/ 267 w 267"/>
                <a:gd name="T21" fmla="*/ 26 h 213"/>
                <a:gd name="T22" fmla="*/ 265 w 267"/>
                <a:gd name="T23" fmla="*/ 16 h 213"/>
                <a:gd name="T24" fmla="*/ 259 w 267"/>
                <a:gd name="T25" fmla="*/ 8 h 213"/>
                <a:gd name="T26" fmla="*/ 251 w 267"/>
                <a:gd name="T27" fmla="*/ 2 h 213"/>
                <a:gd name="T28" fmla="*/ 240 w 267"/>
                <a:gd name="T29" fmla="*/ 0 h 213"/>
                <a:gd name="T30" fmla="*/ 27 w 267"/>
                <a:gd name="T31" fmla="*/ 0 h 213"/>
                <a:gd name="T32" fmla="*/ 14 w 267"/>
                <a:gd name="T33" fmla="*/ 4 h 213"/>
                <a:gd name="T34" fmla="*/ 0 w 267"/>
                <a:gd name="T35" fmla="*/ 25 h 213"/>
                <a:gd name="T36" fmla="*/ 0 w 267"/>
                <a:gd name="T37" fmla="*/ 160 h 213"/>
                <a:gd name="T38" fmla="*/ 1 w 267"/>
                <a:gd name="T39" fmla="*/ 160 h 213"/>
                <a:gd name="T40" fmla="*/ 1 w 267"/>
                <a:gd name="T41" fmla="*/ 186 h 213"/>
                <a:gd name="T42" fmla="*/ 3 w 267"/>
                <a:gd name="T43" fmla="*/ 197 h 213"/>
                <a:gd name="T44" fmla="*/ 8 w 267"/>
                <a:gd name="T45" fmla="*/ 205 h 213"/>
                <a:gd name="T46" fmla="*/ 17 w 267"/>
                <a:gd name="T47" fmla="*/ 211 h 213"/>
                <a:gd name="T48" fmla="*/ 27 w 267"/>
                <a:gd name="T49" fmla="*/ 213 h 213"/>
                <a:gd name="T50" fmla="*/ 240 w 267"/>
                <a:gd name="T51" fmla="*/ 213 h 213"/>
                <a:gd name="T52" fmla="*/ 251 w 267"/>
                <a:gd name="T53" fmla="*/ 211 h 213"/>
                <a:gd name="T54" fmla="*/ 259 w 267"/>
                <a:gd name="T55" fmla="*/ 205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67" h="213">
                  <a:moveTo>
                    <a:pt x="240" y="186"/>
                  </a:moveTo>
                  <a:lnTo>
                    <a:pt x="240" y="186"/>
                  </a:lnTo>
                  <a:lnTo>
                    <a:pt x="27" y="186"/>
                  </a:lnTo>
                  <a:lnTo>
                    <a:pt x="27" y="27"/>
                  </a:lnTo>
                  <a:lnTo>
                    <a:pt x="240" y="27"/>
                  </a:lnTo>
                  <a:lnTo>
                    <a:pt x="240" y="186"/>
                  </a:lnTo>
                  <a:close/>
                  <a:moveTo>
                    <a:pt x="259" y="205"/>
                  </a:moveTo>
                  <a:lnTo>
                    <a:pt x="259" y="205"/>
                  </a:lnTo>
                  <a:cubicBezTo>
                    <a:pt x="262" y="203"/>
                    <a:pt x="264" y="200"/>
                    <a:pt x="265" y="197"/>
                  </a:cubicBezTo>
                  <a:cubicBezTo>
                    <a:pt x="266" y="193"/>
                    <a:pt x="267" y="190"/>
                    <a:pt x="267" y="186"/>
                  </a:cubicBezTo>
                  <a:lnTo>
                    <a:pt x="267" y="26"/>
                  </a:lnTo>
                  <a:cubicBezTo>
                    <a:pt x="267" y="22"/>
                    <a:pt x="266" y="19"/>
                    <a:pt x="265" y="16"/>
                  </a:cubicBezTo>
                  <a:cubicBezTo>
                    <a:pt x="263" y="13"/>
                    <a:pt x="261" y="10"/>
                    <a:pt x="259" y="8"/>
                  </a:cubicBezTo>
                  <a:cubicBezTo>
                    <a:pt x="257" y="5"/>
                    <a:pt x="254" y="3"/>
                    <a:pt x="251" y="2"/>
                  </a:cubicBezTo>
                  <a:cubicBezTo>
                    <a:pt x="247" y="1"/>
                    <a:pt x="244" y="0"/>
                    <a:pt x="240" y="0"/>
                  </a:cubicBezTo>
                  <a:lnTo>
                    <a:pt x="27" y="0"/>
                  </a:lnTo>
                  <a:cubicBezTo>
                    <a:pt x="19" y="0"/>
                    <a:pt x="14" y="4"/>
                    <a:pt x="14" y="4"/>
                  </a:cubicBezTo>
                  <a:cubicBezTo>
                    <a:pt x="7" y="8"/>
                    <a:pt x="0" y="13"/>
                    <a:pt x="0" y="25"/>
                  </a:cubicBezTo>
                  <a:lnTo>
                    <a:pt x="0" y="160"/>
                  </a:lnTo>
                  <a:lnTo>
                    <a:pt x="1" y="160"/>
                  </a:lnTo>
                  <a:lnTo>
                    <a:pt x="1" y="186"/>
                  </a:lnTo>
                  <a:cubicBezTo>
                    <a:pt x="1" y="190"/>
                    <a:pt x="1" y="194"/>
                    <a:pt x="3" y="197"/>
                  </a:cubicBezTo>
                  <a:cubicBezTo>
                    <a:pt x="4" y="200"/>
                    <a:pt x="6" y="203"/>
                    <a:pt x="8" y="205"/>
                  </a:cubicBezTo>
                  <a:cubicBezTo>
                    <a:pt x="11" y="208"/>
                    <a:pt x="14" y="210"/>
                    <a:pt x="17" y="211"/>
                  </a:cubicBezTo>
                  <a:cubicBezTo>
                    <a:pt x="20" y="212"/>
                    <a:pt x="23" y="213"/>
                    <a:pt x="27" y="213"/>
                  </a:cubicBezTo>
                  <a:lnTo>
                    <a:pt x="240" y="213"/>
                  </a:lnTo>
                  <a:cubicBezTo>
                    <a:pt x="244" y="213"/>
                    <a:pt x="248" y="212"/>
                    <a:pt x="251" y="211"/>
                  </a:cubicBezTo>
                  <a:cubicBezTo>
                    <a:pt x="254" y="210"/>
                    <a:pt x="257" y="208"/>
                    <a:pt x="259" y="205"/>
                  </a:cubicBezTo>
                  <a:close/>
                </a:path>
              </a:pathLst>
            </a:custGeom>
            <a:solidFill>
              <a:srgbClr val="C1C1C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1" name="Freeform 11">
              <a:extLst>
                <a:ext uri="{FF2B5EF4-FFF2-40B4-BE49-F238E27FC236}">
                  <a16:creationId xmlns:a16="http://schemas.microsoft.com/office/drawing/2014/main" id="{BC084040-C0E5-4D00-B962-06C40E0547FD}"/>
                </a:ext>
              </a:extLst>
            </p:cNvPr>
            <p:cNvSpPr>
              <a:spLocks/>
            </p:cNvSpPr>
            <p:nvPr/>
          </p:nvSpPr>
          <p:spPr bwMode="auto">
            <a:xfrm>
              <a:off x="6700736" y="2703159"/>
              <a:ext cx="30557" cy="42015"/>
            </a:xfrm>
            <a:custGeom>
              <a:avLst/>
              <a:gdLst>
                <a:gd name="T0" fmla="*/ 26 w 26"/>
                <a:gd name="T1" fmla="*/ 0 h 35"/>
                <a:gd name="T2" fmla="*/ 26 w 26"/>
                <a:gd name="T3" fmla="*/ 0 h 35"/>
                <a:gd name="T4" fmla="*/ 0 w 26"/>
                <a:gd name="T5" fmla="*/ 0 h 35"/>
                <a:gd name="T6" fmla="*/ 0 w 26"/>
                <a:gd name="T7" fmla="*/ 35 h 35"/>
                <a:gd name="T8" fmla="*/ 0 w 26"/>
                <a:gd name="T9" fmla="*/ 35 h 35"/>
                <a:gd name="T10" fmla="*/ 2 w 26"/>
                <a:gd name="T11" fmla="*/ 34 h 35"/>
                <a:gd name="T12" fmla="*/ 4 w 26"/>
                <a:gd name="T13" fmla="*/ 32 h 35"/>
                <a:gd name="T14" fmla="*/ 10 w 26"/>
                <a:gd name="T15" fmla="*/ 27 h 35"/>
                <a:gd name="T16" fmla="*/ 11 w 26"/>
                <a:gd name="T17" fmla="*/ 27 h 35"/>
                <a:gd name="T18" fmla="*/ 17 w 26"/>
                <a:gd name="T19" fmla="*/ 23 h 35"/>
                <a:gd name="T20" fmla="*/ 23 w 26"/>
                <a:gd name="T21" fmla="*/ 21 h 35"/>
                <a:gd name="T22" fmla="*/ 24 w 26"/>
                <a:gd name="T23" fmla="*/ 21 h 35"/>
                <a:gd name="T24" fmla="*/ 26 w 26"/>
                <a:gd name="T25" fmla="*/ 20 h 35"/>
                <a:gd name="T26" fmla="*/ 26 w 26"/>
                <a:gd name="T27"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6" h="35">
                  <a:moveTo>
                    <a:pt x="26" y="0"/>
                  </a:moveTo>
                  <a:lnTo>
                    <a:pt x="26" y="0"/>
                  </a:lnTo>
                  <a:lnTo>
                    <a:pt x="0" y="0"/>
                  </a:lnTo>
                  <a:lnTo>
                    <a:pt x="0" y="35"/>
                  </a:lnTo>
                  <a:lnTo>
                    <a:pt x="0" y="35"/>
                  </a:lnTo>
                  <a:cubicBezTo>
                    <a:pt x="0" y="35"/>
                    <a:pt x="1" y="34"/>
                    <a:pt x="2" y="34"/>
                  </a:cubicBezTo>
                  <a:cubicBezTo>
                    <a:pt x="2" y="33"/>
                    <a:pt x="3" y="32"/>
                    <a:pt x="4" y="32"/>
                  </a:cubicBezTo>
                  <a:cubicBezTo>
                    <a:pt x="6" y="30"/>
                    <a:pt x="8" y="29"/>
                    <a:pt x="10" y="27"/>
                  </a:cubicBezTo>
                  <a:cubicBezTo>
                    <a:pt x="10" y="27"/>
                    <a:pt x="10" y="27"/>
                    <a:pt x="11" y="27"/>
                  </a:cubicBezTo>
                  <a:cubicBezTo>
                    <a:pt x="13" y="25"/>
                    <a:pt x="15" y="24"/>
                    <a:pt x="17" y="23"/>
                  </a:cubicBezTo>
                  <a:cubicBezTo>
                    <a:pt x="19" y="22"/>
                    <a:pt x="21" y="22"/>
                    <a:pt x="23" y="21"/>
                  </a:cubicBezTo>
                  <a:cubicBezTo>
                    <a:pt x="23" y="21"/>
                    <a:pt x="23" y="21"/>
                    <a:pt x="24" y="21"/>
                  </a:cubicBezTo>
                  <a:cubicBezTo>
                    <a:pt x="25" y="20"/>
                    <a:pt x="26" y="20"/>
                    <a:pt x="26" y="20"/>
                  </a:cubicBezTo>
                  <a:lnTo>
                    <a:pt x="26"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2" name="Freeform 12">
              <a:extLst>
                <a:ext uri="{FF2B5EF4-FFF2-40B4-BE49-F238E27FC236}">
                  <a16:creationId xmlns:a16="http://schemas.microsoft.com/office/drawing/2014/main" id="{01E23918-08F3-47BA-9011-3024ECDAA32B}"/>
                </a:ext>
              </a:extLst>
            </p:cNvPr>
            <p:cNvSpPr>
              <a:spLocks/>
            </p:cNvSpPr>
            <p:nvPr/>
          </p:nvSpPr>
          <p:spPr bwMode="auto">
            <a:xfrm>
              <a:off x="6729382" y="2727987"/>
              <a:ext cx="1911" cy="0"/>
            </a:xfrm>
            <a:custGeom>
              <a:avLst/>
              <a:gdLst>
                <a:gd name="T0" fmla="*/ 2 w 2"/>
                <a:gd name="T1" fmla="*/ 0 h 1"/>
                <a:gd name="T2" fmla="*/ 2 w 2"/>
                <a:gd name="T3" fmla="*/ 0 h 1"/>
                <a:gd name="T4" fmla="*/ 0 w 2"/>
                <a:gd name="T5" fmla="*/ 1 h 1"/>
                <a:gd name="T6" fmla="*/ 2 w 2"/>
                <a:gd name="T7" fmla="*/ 0 h 1"/>
                <a:gd name="T8" fmla="*/ 2 w 2"/>
                <a:gd name="T9" fmla="*/ 0 h 1"/>
              </a:gdLst>
              <a:ahLst/>
              <a:cxnLst>
                <a:cxn ang="0">
                  <a:pos x="T0" y="T1"/>
                </a:cxn>
                <a:cxn ang="0">
                  <a:pos x="T2" y="T3"/>
                </a:cxn>
                <a:cxn ang="0">
                  <a:pos x="T4" y="T5"/>
                </a:cxn>
                <a:cxn ang="0">
                  <a:pos x="T6" y="T7"/>
                </a:cxn>
                <a:cxn ang="0">
                  <a:pos x="T8" y="T9"/>
                </a:cxn>
              </a:cxnLst>
              <a:rect l="0" t="0" r="r" b="b"/>
              <a:pathLst>
                <a:path w="2" h="1">
                  <a:moveTo>
                    <a:pt x="2" y="0"/>
                  </a:moveTo>
                  <a:lnTo>
                    <a:pt x="2" y="0"/>
                  </a:lnTo>
                  <a:cubicBezTo>
                    <a:pt x="2" y="0"/>
                    <a:pt x="1" y="0"/>
                    <a:pt x="0" y="1"/>
                  </a:cubicBezTo>
                  <a:cubicBezTo>
                    <a:pt x="1" y="0"/>
                    <a:pt x="2" y="0"/>
                    <a:pt x="2" y="0"/>
                  </a:cubicBezTo>
                  <a:lnTo>
                    <a:pt x="2" y="0"/>
                  </a:lnTo>
                  <a:close/>
                </a:path>
              </a:pathLst>
            </a:custGeom>
            <a:solidFill>
              <a:srgbClr val="80808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3" name="Freeform 16">
              <a:extLst>
                <a:ext uri="{FF2B5EF4-FFF2-40B4-BE49-F238E27FC236}">
                  <a16:creationId xmlns:a16="http://schemas.microsoft.com/office/drawing/2014/main" id="{3AAD9AF1-4997-4833-B856-4CA7B6A1306B}"/>
                </a:ext>
              </a:extLst>
            </p:cNvPr>
            <p:cNvSpPr>
              <a:spLocks/>
            </p:cNvSpPr>
            <p:nvPr/>
          </p:nvSpPr>
          <p:spPr bwMode="auto">
            <a:xfrm>
              <a:off x="6652992" y="2718437"/>
              <a:ext cx="32467" cy="78301"/>
            </a:xfrm>
            <a:custGeom>
              <a:avLst/>
              <a:gdLst>
                <a:gd name="T0" fmla="*/ 0 w 27"/>
                <a:gd name="T1" fmla="*/ 66 h 66"/>
                <a:gd name="T2" fmla="*/ 0 w 27"/>
                <a:gd name="T3" fmla="*/ 66 h 66"/>
                <a:gd name="T4" fmla="*/ 27 w 27"/>
                <a:gd name="T5" fmla="*/ 66 h 66"/>
                <a:gd name="T6" fmla="*/ 27 w 27"/>
                <a:gd name="T7" fmla="*/ 0 h 66"/>
                <a:gd name="T8" fmla="*/ 0 w 27"/>
                <a:gd name="T9" fmla="*/ 0 h 66"/>
                <a:gd name="T10" fmla="*/ 0 w 27"/>
                <a:gd name="T11" fmla="*/ 66 h 66"/>
              </a:gdLst>
              <a:ahLst/>
              <a:cxnLst>
                <a:cxn ang="0">
                  <a:pos x="T0" y="T1"/>
                </a:cxn>
                <a:cxn ang="0">
                  <a:pos x="T2" y="T3"/>
                </a:cxn>
                <a:cxn ang="0">
                  <a:pos x="T4" y="T5"/>
                </a:cxn>
                <a:cxn ang="0">
                  <a:pos x="T6" y="T7"/>
                </a:cxn>
                <a:cxn ang="0">
                  <a:pos x="T8" y="T9"/>
                </a:cxn>
                <a:cxn ang="0">
                  <a:pos x="T10" y="T11"/>
                </a:cxn>
              </a:cxnLst>
              <a:rect l="0" t="0" r="r" b="b"/>
              <a:pathLst>
                <a:path w="27" h="66">
                  <a:moveTo>
                    <a:pt x="0" y="66"/>
                  </a:moveTo>
                  <a:lnTo>
                    <a:pt x="0" y="66"/>
                  </a:lnTo>
                  <a:lnTo>
                    <a:pt x="27" y="66"/>
                  </a:lnTo>
                  <a:lnTo>
                    <a:pt x="27" y="0"/>
                  </a:lnTo>
                  <a:lnTo>
                    <a:pt x="0" y="0"/>
                  </a:lnTo>
                  <a:lnTo>
                    <a:pt x="0" y="66"/>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4" name="Freeform 17">
              <a:extLst>
                <a:ext uri="{FF2B5EF4-FFF2-40B4-BE49-F238E27FC236}">
                  <a16:creationId xmlns:a16="http://schemas.microsoft.com/office/drawing/2014/main" id="{2720773B-A7D3-4E63-A313-434593048761}"/>
                </a:ext>
              </a:extLst>
            </p:cNvPr>
            <p:cNvSpPr>
              <a:spLocks/>
            </p:cNvSpPr>
            <p:nvPr/>
          </p:nvSpPr>
          <p:spPr bwMode="auto">
            <a:xfrm>
              <a:off x="6746571" y="2687881"/>
              <a:ext cx="32467" cy="38195"/>
            </a:xfrm>
            <a:custGeom>
              <a:avLst/>
              <a:gdLst>
                <a:gd name="T0" fmla="*/ 27 w 27"/>
                <a:gd name="T1" fmla="*/ 0 h 32"/>
                <a:gd name="T2" fmla="*/ 27 w 27"/>
                <a:gd name="T3" fmla="*/ 0 h 32"/>
                <a:gd name="T4" fmla="*/ 0 w 27"/>
                <a:gd name="T5" fmla="*/ 0 h 32"/>
                <a:gd name="T6" fmla="*/ 0 w 27"/>
                <a:gd name="T7" fmla="*/ 31 h 32"/>
                <a:gd name="T8" fmla="*/ 0 w 27"/>
                <a:gd name="T9" fmla="*/ 32 h 32"/>
                <a:gd name="T10" fmla="*/ 27 w 27"/>
                <a:gd name="T11" fmla="*/ 32 h 32"/>
                <a:gd name="T12" fmla="*/ 27 w 27"/>
                <a:gd name="T13" fmla="*/ 31 h 32"/>
                <a:gd name="T14" fmla="*/ 27 w 27"/>
                <a:gd name="T15" fmla="*/ 31 h 32"/>
                <a:gd name="T16" fmla="*/ 27 w 27"/>
                <a:gd name="T17"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32">
                  <a:moveTo>
                    <a:pt x="27" y="0"/>
                  </a:moveTo>
                  <a:lnTo>
                    <a:pt x="27" y="0"/>
                  </a:lnTo>
                  <a:lnTo>
                    <a:pt x="0" y="0"/>
                  </a:lnTo>
                  <a:lnTo>
                    <a:pt x="0" y="31"/>
                  </a:lnTo>
                  <a:lnTo>
                    <a:pt x="0" y="32"/>
                  </a:lnTo>
                  <a:lnTo>
                    <a:pt x="27" y="32"/>
                  </a:lnTo>
                  <a:lnTo>
                    <a:pt x="27" y="31"/>
                  </a:lnTo>
                  <a:lnTo>
                    <a:pt x="27" y="31"/>
                  </a:lnTo>
                  <a:lnTo>
                    <a:pt x="27"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5" name="Freeform 18">
              <a:extLst>
                <a:ext uri="{FF2B5EF4-FFF2-40B4-BE49-F238E27FC236}">
                  <a16:creationId xmlns:a16="http://schemas.microsoft.com/office/drawing/2014/main" id="{73E62569-9DC2-40A0-A0FD-F71A95EED8BE}"/>
                </a:ext>
              </a:extLst>
            </p:cNvPr>
            <p:cNvSpPr>
              <a:spLocks/>
            </p:cNvSpPr>
            <p:nvPr/>
          </p:nvSpPr>
          <p:spPr bwMode="auto">
            <a:xfrm>
              <a:off x="6746571" y="2687881"/>
              <a:ext cx="32467" cy="0"/>
            </a:xfrm>
            <a:custGeom>
              <a:avLst/>
              <a:gdLst>
                <a:gd name="T0" fmla="*/ 27 w 27"/>
                <a:gd name="T1" fmla="*/ 27 w 27"/>
                <a:gd name="T2" fmla="*/ 0 w 27"/>
                <a:gd name="T3" fmla="*/ 0 w 27"/>
                <a:gd name="T4" fmla="*/ 27 w 27"/>
                <a:gd name="T5" fmla="*/ 27 w 27"/>
              </a:gdLst>
              <a:ahLst/>
              <a:cxnLst>
                <a:cxn ang="0">
                  <a:pos x="T0" y="0"/>
                </a:cxn>
                <a:cxn ang="0">
                  <a:pos x="T1" y="0"/>
                </a:cxn>
                <a:cxn ang="0">
                  <a:pos x="T2" y="0"/>
                </a:cxn>
                <a:cxn ang="0">
                  <a:pos x="T3" y="0"/>
                </a:cxn>
                <a:cxn ang="0">
                  <a:pos x="T4" y="0"/>
                </a:cxn>
                <a:cxn ang="0">
                  <a:pos x="T5" y="0"/>
                </a:cxn>
              </a:cxnLst>
              <a:rect l="0" t="0" r="r" b="b"/>
              <a:pathLst>
                <a:path w="27">
                  <a:moveTo>
                    <a:pt x="27" y="0"/>
                  </a:moveTo>
                  <a:lnTo>
                    <a:pt x="27" y="0"/>
                  </a:lnTo>
                  <a:lnTo>
                    <a:pt x="0" y="0"/>
                  </a:lnTo>
                  <a:lnTo>
                    <a:pt x="0" y="0"/>
                  </a:lnTo>
                  <a:lnTo>
                    <a:pt x="27" y="0"/>
                  </a:lnTo>
                  <a:lnTo>
                    <a:pt x="27" y="0"/>
                  </a:ln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70" name="Group 32">
            <a:extLst>
              <a:ext uri="{FF2B5EF4-FFF2-40B4-BE49-F238E27FC236}">
                <a16:creationId xmlns:a16="http://schemas.microsoft.com/office/drawing/2014/main" id="{A118D601-1C3C-4A6C-9FCB-45842DE017E6}"/>
              </a:ext>
            </a:extLst>
          </p:cNvPr>
          <p:cNvGrpSpPr>
            <a:grpSpLocks noChangeAspect="1"/>
          </p:cNvGrpSpPr>
          <p:nvPr/>
        </p:nvGrpSpPr>
        <p:grpSpPr bwMode="auto">
          <a:xfrm>
            <a:off x="8109610" y="2561819"/>
            <a:ext cx="460642" cy="164798"/>
            <a:chOff x="5089" y="1396"/>
            <a:chExt cx="232" cy="83"/>
          </a:xfrm>
        </p:grpSpPr>
        <p:sp>
          <p:nvSpPr>
            <p:cNvPr id="71" name="Freeform 33">
              <a:extLst>
                <a:ext uri="{FF2B5EF4-FFF2-40B4-BE49-F238E27FC236}">
                  <a16:creationId xmlns:a16="http://schemas.microsoft.com/office/drawing/2014/main" id="{3E6BCB01-EB1D-42C3-B331-539D2216E8FD}"/>
                </a:ext>
              </a:extLst>
            </p:cNvPr>
            <p:cNvSpPr>
              <a:spLocks/>
            </p:cNvSpPr>
            <p:nvPr/>
          </p:nvSpPr>
          <p:spPr bwMode="auto">
            <a:xfrm>
              <a:off x="5213" y="1446"/>
              <a:ext cx="84" cy="16"/>
            </a:xfrm>
            <a:custGeom>
              <a:avLst/>
              <a:gdLst>
                <a:gd name="T0" fmla="*/ 102 w 134"/>
                <a:gd name="T1" fmla="*/ 19 h 26"/>
                <a:gd name="T2" fmla="*/ 102 w 134"/>
                <a:gd name="T3" fmla="*/ 19 h 26"/>
                <a:gd name="T4" fmla="*/ 134 w 134"/>
                <a:gd name="T5" fmla="*/ 13 h 26"/>
                <a:gd name="T6" fmla="*/ 73 w 134"/>
                <a:gd name="T7" fmla="*/ 3 h 26"/>
                <a:gd name="T8" fmla="*/ 12 w 134"/>
                <a:gd name="T9" fmla="*/ 0 h 26"/>
                <a:gd name="T10" fmla="*/ 0 w 134"/>
                <a:gd name="T11" fmla="*/ 26 h 26"/>
                <a:gd name="T12" fmla="*/ 33 w 134"/>
                <a:gd name="T13" fmla="*/ 25 h 26"/>
                <a:gd name="T14" fmla="*/ 68 w 134"/>
                <a:gd name="T15" fmla="*/ 23 h 26"/>
                <a:gd name="T16" fmla="*/ 102 w 134"/>
                <a:gd name="T17" fmla="*/ 19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4" h="26">
                  <a:moveTo>
                    <a:pt x="102" y="19"/>
                  </a:moveTo>
                  <a:lnTo>
                    <a:pt x="102" y="19"/>
                  </a:lnTo>
                  <a:cubicBezTo>
                    <a:pt x="113" y="18"/>
                    <a:pt x="124" y="15"/>
                    <a:pt x="134" y="13"/>
                  </a:cubicBezTo>
                  <a:cubicBezTo>
                    <a:pt x="114" y="8"/>
                    <a:pt x="94" y="5"/>
                    <a:pt x="73" y="3"/>
                  </a:cubicBezTo>
                  <a:cubicBezTo>
                    <a:pt x="53" y="2"/>
                    <a:pt x="32" y="0"/>
                    <a:pt x="12" y="0"/>
                  </a:cubicBezTo>
                  <a:cubicBezTo>
                    <a:pt x="9" y="9"/>
                    <a:pt x="5" y="18"/>
                    <a:pt x="0" y="26"/>
                  </a:cubicBezTo>
                  <a:cubicBezTo>
                    <a:pt x="11" y="26"/>
                    <a:pt x="22" y="26"/>
                    <a:pt x="33" y="25"/>
                  </a:cubicBezTo>
                  <a:cubicBezTo>
                    <a:pt x="45" y="25"/>
                    <a:pt x="56" y="24"/>
                    <a:pt x="68" y="23"/>
                  </a:cubicBezTo>
                  <a:cubicBezTo>
                    <a:pt x="79" y="22"/>
                    <a:pt x="91" y="21"/>
                    <a:pt x="102" y="1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72" name="Freeform 34">
              <a:extLst>
                <a:ext uri="{FF2B5EF4-FFF2-40B4-BE49-F238E27FC236}">
                  <a16:creationId xmlns:a16="http://schemas.microsoft.com/office/drawing/2014/main" id="{5AA14DC9-84DA-458A-88C7-94263DA912A4}"/>
                </a:ext>
              </a:extLst>
            </p:cNvPr>
            <p:cNvSpPr>
              <a:spLocks/>
            </p:cNvSpPr>
            <p:nvPr/>
          </p:nvSpPr>
          <p:spPr bwMode="auto">
            <a:xfrm>
              <a:off x="5089" y="1396"/>
              <a:ext cx="116" cy="83"/>
            </a:xfrm>
            <a:custGeom>
              <a:avLst/>
              <a:gdLst>
                <a:gd name="T0" fmla="*/ 125 w 187"/>
                <a:gd name="T1" fmla="*/ 119 h 133"/>
                <a:gd name="T2" fmla="*/ 125 w 187"/>
                <a:gd name="T3" fmla="*/ 119 h 133"/>
                <a:gd name="T4" fmla="*/ 135 w 187"/>
                <a:gd name="T5" fmla="*/ 116 h 133"/>
                <a:gd name="T6" fmla="*/ 144 w 187"/>
                <a:gd name="T7" fmla="*/ 115 h 133"/>
                <a:gd name="T8" fmla="*/ 161 w 187"/>
                <a:gd name="T9" fmla="*/ 108 h 133"/>
                <a:gd name="T10" fmla="*/ 175 w 187"/>
                <a:gd name="T11" fmla="*/ 96 h 133"/>
                <a:gd name="T12" fmla="*/ 184 w 187"/>
                <a:gd name="T13" fmla="*/ 81 h 133"/>
                <a:gd name="T14" fmla="*/ 187 w 187"/>
                <a:gd name="T15" fmla="*/ 63 h 133"/>
                <a:gd name="T16" fmla="*/ 187 w 187"/>
                <a:gd name="T17" fmla="*/ 0 h 133"/>
                <a:gd name="T18" fmla="*/ 122 w 187"/>
                <a:gd name="T19" fmla="*/ 2 h 133"/>
                <a:gd name="T20" fmla="*/ 57 w 187"/>
                <a:gd name="T21" fmla="*/ 9 h 133"/>
                <a:gd name="T22" fmla="*/ 44 w 187"/>
                <a:gd name="T23" fmla="*/ 12 h 133"/>
                <a:gd name="T24" fmla="*/ 27 w 187"/>
                <a:gd name="T25" fmla="*/ 16 h 133"/>
                <a:gd name="T26" fmla="*/ 11 w 187"/>
                <a:gd name="T27" fmla="*/ 21 h 133"/>
                <a:gd name="T28" fmla="*/ 0 w 187"/>
                <a:gd name="T29" fmla="*/ 28 h 133"/>
                <a:gd name="T30" fmla="*/ 3 w 187"/>
                <a:gd name="T31" fmla="*/ 55 h 133"/>
                <a:gd name="T32" fmla="*/ 12 w 187"/>
                <a:gd name="T33" fmla="*/ 82 h 133"/>
                <a:gd name="T34" fmla="*/ 25 w 187"/>
                <a:gd name="T35" fmla="*/ 107 h 133"/>
                <a:gd name="T36" fmla="*/ 43 w 187"/>
                <a:gd name="T37" fmla="*/ 129 h 133"/>
                <a:gd name="T38" fmla="*/ 51 w 187"/>
                <a:gd name="T39" fmla="*/ 133 h 133"/>
                <a:gd name="T40" fmla="*/ 53 w 187"/>
                <a:gd name="T41" fmla="*/ 128 h 133"/>
                <a:gd name="T42" fmla="*/ 53 w 187"/>
                <a:gd name="T43" fmla="*/ 121 h 133"/>
                <a:gd name="T44" fmla="*/ 54 w 187"/>
                <a:gd name="T45" fmla="*/ 114 h 133"/>
                <a:gd name="T46" fmla="*/ 60 w 187"/>
                <a:gd name="T47" fmla="*/ 108 h 133"/>
                <a:gd name="T48" fmla="*/ 67 w 187"/>
                <a:gd name="T49" fmla="*/ 106 h 133"/>
                <a:gd name="T50" fmla="*/ 75 w 187"/>
                <a:gd name="T51" fmla="*/ 109 h 133"/>
                <a:gd name="T52" fmla="*/ 85 w 187"/>
                <a:gd name="T53" fmla="*/ 114 h 133"/>
                <a:gd name="T54" fmla="*/ 96 w 187"/>
                <a:gd name="T55" fmla="*/ 119 h 133"/>
                <a:gd name="T56" fmla="*/ 107 w 187"/>
                <a:gd name="T57" fmla="*/ 121 h 133"/>
                <a:gd name="T58" fmla="*/ 115 w 187"/>
                <a:gd name="T59" fmla="*/ 121 h 133"/>
                <a:gd name="T60" fmla="*/ 125 w 187"/>
                <a:gd name="T61" fmla="*/ 119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87" h="133">
                  <a:moveTo>
                    <a:pt x="125" y="119"/>
                  </a:moveTo>
                  <a:lnTo>
                    <a:pt x="125" y="119"/>
                  </a:lnTo>
                  <a:cubicBezTo>
                    <a:pt x="129" y="118"/>
                    <a:pt x="132" y="117"/>
                    <a:pt x="135" y="116"/>
                  </a:cubicBezTo>
                  <a:cubicBezTo>
                    <a:pt x="139" y="116"/>
                    <a:pt x="142" y="115"/>
                    <a:pt x="144" y="115"/>
                  </a:cubicBezTo>
                  <a:cubicBezTo>
                    <a:pt x="150" y="113"/>
                    <a:pt x="156" y="111"/>
                    <a:pt x="161" y="108"/>
                  </a:cubicBezTo>
                  <a:cubicBezTo>
                    <a:pt x="166" y="105"/>
                    <a:pt x="171" y="101"/>
                    <a:pt x="175" y="96"/>
                  </a:cubicBezTo>
                  <a:cubicBezTo>
                    <a:pt x="178" y="92"/>
                    <a:pt x="181" y="87"/>
                    <a:pt x="184" y="81"/>
                  </a:cubicBezTo>
                  <a:cubicBezTo>
                    <a:pt x="186" y="75"/>
                    <a:pt x="187" y="69"/>
                    <a:pt x="187" y="63"/>
                  </a:cubicBezTo>
                  <a:lnTo>
                    <a:pt x="187" y="0"/>
                  </a:lnTo>
                  <a:cubicBezTo>
                    <a:pt x="165" y="0"/>
                    <a:pt x="143" y="0"/>
                    <a:pt x="122" y="2"/>
                  </a:cubicBezTo>
                  <a:cubicBezTo>
                    <a:pt x="100" y="3"/>
                    <a:pt x="78" y="6"/>
                    <a:pt x="57" y="9"/>
                  </a:cubicBezTo>
                  <a:cubicBezTo>
                    <a:pt x="54" y="10"/>
                    <a:pt x="50" y="11"/>
                    <a:pt x="44" y="12"/>
                  </a:cubicBezTo>
                  <a:cubicBezTo>
                    <a:pt x="39" y="13"/>
                    <a:pt x="33" y="14"/>
                    <a:pt x="27" y="16"/>
                  </a:cubicBezTo>
                  <a:cubicBezTo>
                    <a:pt x="22" y="18"/>
                    <a:pt x="16" y="19"/>
                    <a:pt x="11" y="21"/>
                  </a:cubicBezTo>
                  <a:cubicBezTo>
                    <a:pt x="6" y="23"/>
                    <a:pt x="2" y="26"/>
                    <a:pt x="0" y="28"/>
                  </a:cubicBezTo>
                  <a:cubicBezTo>
                    <a:pt x="0" y="37"/>
                    <a:pt x="1" y="46"/>
                    <a:pt x="3" y="55"/>
                  </a:cubicBezTo>
                  <a:cubicBezTo>
                    <a:pt x="5" y="65"/>
                    <a:pt x="8" y="74"/>
                    <a:pt x="12" y="82"/>
                  </a:cubicBezTo>
                  <a:cubicBezTo>
                    <a:pt x="15" y="91"/>
                    <a:pt x="20" y="99"/>
                    <a:pt x="25" y="107"/>
                  </a:cubicBezTo>
                  <a:cubicBezTo>
                    <a:pt x="30" y="115"/>
                    <a:pt x="36" y="122"/>
                    <a:pt x="43" y="129"/>
                  </a:cubicBezTo>
                  <a:cubicBezTo>
                    <a:pt x="45" y="131"/>
                    <a:pt x="48" y="132"/>
                    <a:pt x="51" y="133"/>
                  </a:cubicBezTo>
                  <a:cubicBezTo>
                    <a:pt x="53" y="131"/>
                    <a:pt x="53" y="130"/>
                    <a:pt x="53" y="128"/>
                  </a:cubicBezTo>
                  <a:lnTo>
                    <a:pt x="53" y="121"/>
                  </a:lnTo>
                  <a:cubicBezTo>
                    <a:pt x="53" y="119"/>
                    <a:pt x="54" y="117"/>
                    <a:pt x="54" y="114"/>
                  </a:cubicBezTo>
                  <a:cubicBezTo>
                    <a:pt x="55" y="112"/>
                    <a:pt x="57" y="110"/>
                    <a:pt x="60" y="108"/>
                  </a:cubicBezTo>
                  <a:cubicBezTo>
                    <a:pt x="62" y="107"/>
                    <a:pt x="64" y="106"/>
                    <a:pt x="67" y="106"/>
                  </a:cubicBezTo>
                  <a:cubicBezTo>
                    <a:pt x="69" y="106"/>
                    <a:pt x="72" y="107"/>
                    <a:pt x="75" y="109"/>
                  </a:cubicBezTo>
                  <a:cubicBezTo>
                    <a:pt x="78" y="110"/>
                    <a:pt x="82" y="112"/>
                    <a:pt x="85" y="114"/>
                  </a:cubicBezTo>
                  <a:cubicBezTo>
                    <a:pt x="88" y="116"/>
                    <a:pt x="92" y="117"/>
                    <a:pt x="96" y="119"/>
                  </a:cubicBezTo>
                  <a:cubicBezTo>
                    <a:pt x="99" y="121"/>
                    <a:pt x="103" y="121"/>
                    <a:pt x="107" y="121"/>
                  </a:cubicBezTo>
                  <a:cubicBezTo>
                    <a:pt x="109" y="121"/>
                    <a:pt x="112" y="121"/>
                    <a:pt x="115" y="121"/>
                  </a:cubicBezTo>
                  <a:cubicBezTo>
                    <a:pt x="119" y="120"/>
                    <a:pt x="122" y="119"/>
                    <a:pt x="125" y="11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73" name="Freeform 35">
              <a:extLst>
                <a:ext uri="{FF2B5EF4-FFF2-40B4-BE49-F238E27FC236}">
                  <a16:creationId xmlns:a16="http://schemas.microsoft.com/office/drawing/2014/main" id="{A4C04CF7-ACD7-4A4C-81C2-C8B6153F8176}"/>
                </a:ext>
              </a:extLst>
            </p:cNvPr>
            <p:cNvSpPr>
              <a:spLocks/>
            </p:cNvSpPr>
            <p:nvPr/>
          </p:nvSpPr>
          <p:spPr bwMode="auto">
            <a:xfrm>
              <a:off x="5221" y="1396"/>
              <a:ext cx="100" cy="48"/>
            </a:xfrm>
            <a:custGeom>
              <a:avLst/>
              <a:gdLst>
                <a:gd name="T0" fmla="*/ 160 w 160"/>
                <a:gd name="T1" fmla="*/ 77 h 77"/>
                <a:gd name="T2" fmla="*/ 160 w 160"/>
                <a:gd name="T3" fmla="*/ 77 h 77"/>
                <a:gd name="T4" fmla="*/ 160 w 160"/>
                <a:gd name="T5" fmla="*/ 28 h 77"/>
                <a:gd name="T6" fmla="*/ 150 w 160"/>
                <a:gd name="T7" fmla="*/ 21 h 77"/>
                <a:gd name="T8" fmla="*/ 133 w 160"/>
                <a:gd name="T9" fmla="*/ 16 h 77"/>
                <a:gd name="T10" fmla="*/ 116 w 160"/>
                <a:gd name="T11" fmla="*/ 12 h 77"/>
                <a:gd name="T12" fmla="*/ 104 w 160"/>
                <a:gd name="T13" fmla="*/ 9 h 77"/>
                <a:gd name="T14" fmla="*/ 52 w 160"/>
                <a:gd name="T15" fmla="*/ 3 h 77"/>
                <a:gd name="T16" fmla="*/ 0 w 160"/>
                <a:gd name="T17" fmla="*/ 0 h 77"/>
                <a:gd name="T18" fmla="*/ 0 w 160"/>
                <a:gd name="T19" fmla="*/ 53 h 77"/>
                <a:gd name="T20" fmla="*/ 25 w 160"/>
                <a:gd name="T21" fmla="*/ 54 h 77"/>
                <a:gd name="T22" fmla="*/ 53 w 160"/>
                <a:gd name="T23" fmla="*/ 56 h 77"/>
                <a:gd name="T24" fmla="*/ 82 w 160"/>
                <a:gd name="T25" fmla="*/ 59 h 77"/>
                <a:gd name="T26" fmla="*/ 111 w 160"/>
                <a:gd name="T27" fmla="*/ 63 h 77"/>
                <a:gd name="T28" fmla="*/ 137 w 160"/>
                <a:gd name="T29" fmla="*/ 69 h 77"/>
                <a:gd name="T30" fmla="*/ 160 w 160"/>
                <a:gd name="T31"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0" h="77">
                  <a:moveTo>
                    <a:pt x="160" y="77"/>
                  </a:moveTo>
                  <a:lnTo>
                    <a:pt x="160" y="77"/>
                  </a:lnTo>
                  <a:lnTo>
                    <a:pt x="160" y="28"/>
                  </a:lnTo>
                  <a:cubicBezTo>
                    <a:pt x="158" y="26"/>
                    <a:pt x="155" y="23"/>
                    <a:pt x="150" y="21"/>
                  </a:cubicBezTo>
                  <a:cubicBezTo>
                    <a:pt x="144" y="19"/>
                    <a:pt x="139" y="18"/>
                    <a:pt x="133" y="16"/>
                  </a:cubicBezTo>
                  <a:cubicBezTo>
                    <a:pt x="128" y="14"/>
                    <a:pt x="122" y="13"/>
                    <a:pt x="116" y="12"/>
                  </a:cubicBezTo>
                  <a:cubicBezTo>
                    <a:pt x="111" y="11"/>
                    <a:pt x="107" y="10"/>
                    <a:pt x="104" y="9"/>
                  </a:cubicBezTo>
                  <a:cubicBezTo>
                    <a:pt x="87" y="6"/>
                    <a:pt x="70" y="4"/>
                    <a:pt x="52" y="3"/>
                  </a:cubicBezTo>
                  <a:cubicBezTo>
                    <a:pt x="35" y="1"/>
                    <a:pt x="18" y="0"/>
                    <a:pt x="0" y="0"/>
                  </a:cubicBezTo>
                  <a:lnTo>
                    <a:pt x="0" y="53"/>
                  </a:lnTo>
                  <a:cubicBezTo>
                    <a:pt x="8" y="53"/>
                    <a:pt x="16" y="54"/>
                    <a:pt x="25" y="54"/>
                  </a:cubicBezTo>
                  <a:cubicBezTo>
                    <a:pt x="34" y="55"/>
                    <a:pt x="43" y="55"/>
                    <a:pt x="53" y="56"/>
                  </a:cubicBezTo>
                  <a:cubicBezTo>
                    <a:pt x="62" y="57"/>
                    <a:pt x="72" y="58"/>
                    <a:pt x="82" y="59"/>
                  </a:cubicBezTo>
                  <a:cubicBezTo>
                    <a:pt x="92" y="60"/>
                    <a:pt x="101" y="62"/>
                    <a:pt x="111" y="63"/>
                  </a:cubicBezTo>
                  <a:cubicBezTo>
                    <a:pt x="120" y="65"/>
                    <a:pt x="129" y="67"/>
                    <a:pt x="137" y="69"/>
                  </a:cubicBezTo>
                  <a:cubicBezTo>
                    <a:pt x="146" y="72"/>
                    <a:pt x="154" y="74"/>
                    <a:pt x="160" y="77"/>
                  </a:cubicBezTo>
                  <a:close/>
                </a:path>
              </a:pathLst>
            </a:custGeom>
            <a:solidFill>
              <a:srgbClr val="C1C1C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74" name="Group 38">
            <a:extLst>
              <a:ext uri="{FF2B5EF4-FFF2-40B4-BE49-F238E27FC236}">
                <a16:creationId xmlns:a16="http://schemas.microsoft.com/office/drawing/2014/main" id="{232EC933-9177-49DD-AD87-FFD1A9E55256}"/>
              </a:ext>
            </a:extLst>
          </p:cNvPr>
          <p:cNvGrpSpPr>
            <a:grpSpLocks noChangeAspect="1"/>
          </p:cNvGrpSpPr>
          <p:nvPr/>
        </p:nvGrpSpPr>
        <p:grpSpPr bwMode="auto">
          <a:xfrm>
            <a:off x="7287881" y="2440224"/>
            <a:ext cx="342900" cy="407988"/>
            <a:chOff x="4535" y="1261"/>
            <a:chExt cx="216" cy="257"/>
          </a:xfrm>
        </p:grpSpPr>
        <p:sp>
          <p:nvSpPr>
            <p:cNvPr id="75" name="Freeform 39">
              <a:extLst>
                <a:ext uri="{FF2B5EF4-FFF2-40B4-BE49-F238E27FC236}">
                  <a16:creationId xmlns:a16="http://schemas.microsoft.com/office/drawing/2014/main" id="{E52F2BDF-7EBE-483D-B273-90D278C570C2}"/>
                </a:ext>
              </a:extLst>
            </p:cNvPr>
            <p:cNvSpPr>
              <a:spLocks noEditPoints="1"/>
            </p:cNvSpPr>
            <p:nvPr/>
          </p:nvSpPr>
          <p:spPr bwMode="auto">
            <a:xfrm>
              <a:off x="4535" y="1261"/>
              <a:ext cx="216" cy="257"/>
            </a:xfrm>
            <a:custGeom>
              <a:avLst/>
              <a:gdLst>
                <a:gd name="T0" fmla="*/ 134 w 347"/>
                <a:gd name="T1" fmla="*/ 280 h 413"/>
                <a:gd name="T2" fmla="*/ 214 w 347"/>
                <a:gd name="T3" fmla="*/ 253 h 413"/>
                <a:gd name="T4" fmla="*/ 134 w 347"/>
                <a:gd name="T5" fmla="*/ 280 h 413"/>
                <a:gd name="T6" fmla="*/ 27 w 347"/>
                <a:gd name="T7" fmla="*/ 413 h 413"/>
                <a:gd name="T8" fmla="*/ 0 w 347"/>
                <a:gd name="T9" fmla="*/ 315 h 413"/>
                <a:gd name="T10" fmla="*/ 11 w 347"/>
                <a:gd name="T11" fmla="*/ 290 h 413"/>
                <a:gd name="T12" fmla="*/ 36 w 347"/>
                <a:gd name="T13" fmla="*/ 280 h 413"/>
                <a:gd name="T14" fmla="*/ 107 w 347"/>
                <a:gd name="T15" fmla="*/ 253 h 413"/>
                <a:gd name="T16" fmla="*/ 76 w 347"/>
                <a:gd name="T17" fmla="*/ 250 h 413"/>
                <a:gd name="T18" fmla="*/ 57 w 347"/>
                <a:gd name="T19" fmla="*/ 231 h 413"/>
                <a:gd name="T20" fmla="*/ 54 w 347"/>
                <a:gd name="T21" fmla="*/ 200 h 413"/>
                <a:gd name="T22" fmla="*/ 27 w 347"/>
                <a:gd name="T23" fmla="*/ 146 h 413"/>
                <a:gd name="T24" fmla="*/ 54 w 347"/>
                <a:gd name="T25" fmla="*/ 129 h 413"/>
                <a:gd name="T26" fmla="*/ 64 w 347"/>
                <a:gd name="T27" fmla="*/ 104 h 413"/>
                <a:gd name="T28" fmla="*/ 89 w 347"/>
                <a:gd name="T29" fmla="*/ 93 h 413"/>
                <a:gd name="T30" fmla="*/ 160 w 347"/>
                <a:gd name="T31" fmla="*/ 49 h 413"/>
                <a:gd name="T32" fmla="*/ 147 w 347"/>
                <a:gd name="T33" fmla="*/ 26 h 413"/>
                <a:gd name="T34" fmla="*/ 155 w 347"/>
                <a:gd name="T35" fmla="*/ 7 h 413"/>
                <a:gd name="T36" fmla="*/ 174 w 347"/>
                <a:gd name="T37" fmla="*/ 0 h 413"/>
                <a:gd name="T38" fmla="*/ 193 w 347"/>
                <a:gd name="T39" fmla="*/ 7 h 413"/>
                <a:gd name="T40" fmla="*/ 200 w 347"/>
                <a:gd name="T41" fmla="*/ 26 h 413"/>
                <a:gd name="T42" fmla="*/ 187 w 347"/>
                <a:gd name="T43" fmla="*/ 49 h 413"/>
                <a:gd name="T44" fmla="*/ 258 w 347"/>
                <a:gd name="T45" fmla="*/ 93 h 413"/>
                <a:gd name="T46" fmla="*/ 283 w 347"/>
                <a:gd name="T47" fmla="*/ 104 h 413"/>
                <a:gd name="T48" fmla="*/ 294 w 347"/>
                <a:gd name="T49" fmla="*/ 129 h 413"/>
                <a:gd name="T50" fmla="*/ 320 w 347"/>
                <a:gd name="T51" fmla="*/ 146 h 413"/>
                <a:gd name="T52" fmla="*/ 294 w 347"/>
                <a:gd name="T53" fmla="*/ 200 h 413"/>
                <a:gd name="T54" fmla="*/ 291 w 347"/>
                <a:gd name="T55" fmla="*/ 231 h 413"/>
                <a:gd name="T56" fmla="*/ 272 w 347"/>
                <a:gd name="T57" fmla="*/ 250 h 413"/>
                <a:gd name="T58" fmla="*/ 240 w 347"/>
                <a:gd name="T59" fmla="*/ 253 h 413"/>
                <a:gd name="T60" fmla="*/ 312 w 347"/>
                <a:gd name="T61" fmla="*/ 280 h 413"/>
                <a:gd name="T62" fmla="*/ 337 w 347"/>
                <a:gd name="T63" fmla="*/ 290 h 413"/>
                <a:gd name="T64" fmla="*/ 347 w 347"/>
                <a:gd name="T65" fmla="*/ 315 h 413"/>
                <a:gd name="T66" fmla="*/ 320 w 347"/>
                <a:gd name="T67" fmla="*/ 413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413">
                  <a:moveTo>
                    <a:pt x="134" y="280"/>
                  </a:moveTo>
                  <a:lnTo>
                    <a:pt x="134" y="280"/>
                  </a:lnTo>
                  <a:lnTo>
                    <a:pt x="214" y="280"/>
                  </a:lnTo>
                  <a:lnTo>
                    <a:pt x="214" y="253"/>
                  </a:lnTo>
                  <a:lnTo>
                    <a:pt x="134" y="253"/>
                  </a:lnTo>
                  <a:lnTo>
                    <a:pt x="134" y="280"/>
                  </a:lnTo>
                  <a:close/>
                  <a:moveTo>
                    <a:pt x="27" y="413"/>
                  </a:moveTo>
                  <a:lnTo>
                    <a:pt x="27" y="413"/>
                  </a:lnTo>
                  <a:lnTo>
                    <a:pt x="0" y="413"/>
                  </a:lnTo>
                  <a:lnTo>
                    <a:pt x="0" y="315"/>
                  </a:lnTo>
                  <a:cubicBezTo>
                    <a:pt x="0" y="310"/>
                    <a:pt x="1" y="306"/>
                    <a:pt x="3" y="302"/>
                  </a:cubicBezTo>
                  <a:cubicBezTo>
                    <a:pt x="5" y="297"/>
                    <a:pt x="8" y="293"/>
                    <a:pt x="11" y="290"/>
                  </a:cubicBezTo>
                  <a:cubicBezTo>
                    <a:pt x="14" y="287"/>
                    <a:pt x="18" y="284"/>
                    <a:pt x="22" y="282"/>
                  </a:cubicBezTo>
                  <a:cubicBezTo>
                    <a:pt x="27" y="281"/>
                    <a:pt x="31" y="280"/>
                    <a:pt x="36" y="280"/>
                  </a:cubicBezTo>
                  <a:lnTo>
                    <a:pt x="107" y="280"/>
                  </a:lnTo>
                  <a:lnTo>
                    <a:pt x="107" y="253"/>
                  </a:lnTo>
                  <a:lnTo>
                    <a:pt x="89" y="253"/>
                  </a:lnTo>
                  <a:cubicBezTo>
                    <a:pt x="85" y="253"/>
                    <a:pt x="80" y="252"/>
                    <a:pt x="76" y="250"/>
                  </a:cubicBezTo>
                  <a:cubicBezTo>
                    <a:pt x="71" y="248"/>
                    <a:pt x="67" y="246"/>
                    <a:pt x="64" y="243"/>
                  </a:cubicBezTo>
                  <a:cubicBezTo>
                    <a:pt x="61" y="239"/>
                    <a:pt x="59" y="236"/>
                    <a:pt x="57" y="231"/>
                  </a:cubicBezTo>
                  <a:cubicBezTo>
                    <a:pt x="55" y="227"/>
                    <a:pt x="54" y="222"/>
                    <a:pt x="54" y="217"/>
                  </a:cubicBezTo>
                  <a:lnTo>
                    <a:pt x="54" y="200"/>
                  </a:lnTo>
                  <a:lnTo>
                    <a:pt x="27" y="200"/>
                  </a:lnTo>
                  <a:lnTo>
                    <a:pt x="27" y="146"/>
                  </a:lnTo>
                  <a:lnTo>
                    <a:pt x="54" y="146"/>
                  </a:lnTo>
                  <a:lnTo>
                    <a:pt x="54" y="129"/>
                  </a:lnTo>
                  <a:cubicBezTo>
                    <a:pt x="54" y="124"/>
                    <a:pt x="55" y="119"/>
                    <a:pt x="57" y="115"/>
                  </a:cubicBezTo>
                  <a:cubicBezTo>
                    <a:pt x="59" y="111"/>
                    <a:pt x="61" y="107"/>
                    <a:pt x="64" y="104"/>
                  </a:cubicBezTo>
                  <a:cubicBezTo>
                    <a:pt x="67" y="100"/>
                    <a:pt x="71" y="98"/>
                    <a:pt x="76" y="96"/>
                  </a:cubicBezTo>
                  <a:cubicBezTo>
                    <a:pt x="80" y="94"/>
                    <a:pt x="85" y="93"/>
                    <a:pt x="89" y="93"/>
                  </a:cubicBezTo>
                  <a:lnTo>
                    <a:pt x="160" y="93"/>
                  </a:lnTo>
                  <a:lnTo>
                    <a:pt x="160" y="49"/>
                  </a:lnTo>
                  <a:cubicBezTo>
                    <a:pt x="156" y="47"/>
                    <a:pt x="153" y="44"/>
                    <a:pt x="151" y="40"/>
                  </a:cubicBezTo>
                  <a:cubicBezTo>
                    <a:pt x="148" y="36"/>
                    <a:pt x="147" y="31"/>
                    <a:pt x="147" y="26"/>
                  </a:cubicBezTo>
                  <a:cubicBezTo>
                    <a:pt x="147" y="23"/>
                    <a:pt x="148" y="19"/>
                    <a:pt x="149" y="16"/>
                  </a:cubicBezTo>
                  <a:cubicBezTo>
                    <a:pt x="151" y="13"/>
                    <a:pt x="153" y="10"/>
                    <a:pt x="155" y="7"/>
                  </a:cubicBezTo>
                  <a:cubicBezTo>
                    <a:pt x="157" y="5"/>
                    <a:pt x="160" y="3"/>
                    <a:pt x="163" y="2"/>
                  </a:cubicBezTo>
                  <a:cubicBezTo>
                    <a:pt x="167" y="0"/>
                    <a:pt x="170" y="0"/>
                    <a:pt x="174" y="0"/>
                  </a:cubicBezTo>
                  <a:cubicBezTo>
                    <a:pt x="178" y="0"/>
                    <a:pt x="181" y="0"/>
                    <a:pt x="184" y="2"/>
                  </a:cubicBezTo>
                  <a:cubicBezTo>
                    <a:pt x="187" y="3"/>
                    <a:pt x="190" y="5"/>
                    <a:pt x="193" y="7"/>
                  </a:cubicBezTo>
                  <a:cubicBezTo>
                    <a:pt x="195" y="10"/>
                    <a:pt x="197" y="13"/>
                    <a:pt x="198" y="16"/>
                  </a:cubicBezTo>
                  <a:cubicBezTo>
                    <a:pt x="200" y="19"/>
                    <a:pt x="200" y="23"/>
                    <a:pt x="200" y="26"/>
                  </a:cubicBezTo>
                  <a:cubicBezTo>
                    <a:pt x="200" y="31"/>
                    <a:pt x="199" y="36"/>
                    <a:pt x="197" y="40"/>
                  </a:cubicBezTo>
                  <a:cubicBezTo>
                    <a:pt x="194" y="44"/>
                    <a:pt x="191" y="47"/>
                    <a:pt x="187" y="49"/>
                  </a:cubicBezTo>
                  <a:lnTo>
                    <a:pt x="187" y="93"/>
                  </a:lnTo>
                  <a:lnTo>
                    <a:pt x="258" y="93"/>
                  </a:lnTo>
                  <a:cubicBezTo>
                    <a:pt x="263" y="93"/>
                    <a:pt x="268" y="94"/>
                    <a:pt x="272" y="96"/>
                  </a:cubicBezTo>
                  <a:cubicBezTo>
                    <a:pt x="276" y="98"/>
                    <a:pt x="280" y="100"/>
                    <a:pt x="283" y="104"/>
                  </a:cubicBezTo>
                  <a:cubicBezTo>
                    <a:pt x="287" y="107"/>
                    <a:pt x="289" y="111"/>
                    <a:pt x="291" y="115"/>
                  </a:cubicBezTo>
                  <a:cubicBezTo>
                    <a:pt x="293" y="119"/>
                    <a:pt x="294" y="124"/>
                    <a:pt x="294" y="129"/>
                  </a:cubicBezTo>
                  <a:lnTo>
                    <a:pt x="294" y="146"/>
                  </a:lnTo>
                  <a:lnTo>
                    <a:pt x="320" y="146"/>
                  </a:lnTo>
                  <a:lnTo>
                    <a:pt x="320" y="200"/>
                  </a:lnTo>
                  <a:lnTo>
                    <a:pt x="294" y="200"/>
                  </a:lnTo>
                  <a:lnTo>
                    <a:pt x="294" y="217"/>
                  </a:lnTo>
                  <a:cubicBezTo>
                    <a:pt x="294" y="222"/>
                    <a:pt x="293" y="227"/>
                    <a:pt x="291" y="231"/>
                  </a:cubicBezTo>
                  <a:cubicBezTo>
                    <a:pt x="289" y="236"/>
                    <a:pt x="287" y="239"/>
                    <a:pt x="283" y="243"/>
                  </a:cubicBezTo>
                  <a:cubicBezTo>
                    <a:pt x="280" y="246"/>
                    <a:pt x="276" y="248"/>
                    <a:pt x="272" y="250"/>
                  </a:cubicBezTo>
                  <a:cubicBezTo>
                    <a:pt x="268" y="252"/>
                    <a:pt x="263" y="253"/>
                    <a:pt x="258" y="253"/>
                  </a:cubicBezTo>
                  <a:lnTo>
                    <a:pt x="240" y="253"/>
                  </a:lnTo>
                  <a:lnTo>
                    <a:pt x="240" y="280"/>
                  </a:lnTo>
                  <a:lnTo>
                    <a:pt x="312" y="280"/>
                  </a:lnTo>
                  <a:cubicBezTo>
                    <a:pt x="316" y="280"/>
                    <a:pt x="321" y="281"/>
                    <a:pt x="325" y="282"/>
                  </a:cubicBezTo>
                  <a:cubicBezTo>
                    <a:pt x="330" y="284"/>
                    <a:pt x="333" y="287"/>
                    <a:pt x="337" y="290"/>
                  </a:cubicBezTo>
                  <a:cubicBezTo>
                    <a:pt x="340" y="293"/>
                    <a:pt x="342" y="297"/>
                    <a:pt x="344" y="302"/>
                  </a:cubicBezTo>
                  <a:cubicBezTo>
                    <a:pt x="346" y="306"/>
                    <a:pt x="347" y="310"/>
                    <a:pt x="347" y="315"/>
                  </a:cubicBezTo>
                  <a:lnTo>
                    <a:pt x="347" y="413"/>
                  </a:lnTo>
                  <a:lnTo>
                    <a:pt x="320" y="413"/>
                  </a:lnTo>
                </a:path>
              </a:pathLst>
            </a:custGeom>
            <a:solidFill>
              <a:srgbClr val="C1C1C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76" name="Freeform 40">
              <a:extLst>
                <a:ext uri="{FF2B5EF4-FFF2-40B4-BE49-F238E27FC236}">
                  <a16:creationId xmlns:a16="http://schemas.microsoft.com/office/drawing/2014/main" id="{28BDFEEA-EA75-430F-957C-AE464CB0B3B1}"/>
                </a:ext>
              </a:extLst>
            </p:cNvPr>
            <p:cNvSpPr>
              <a:spLocks/>
            </p:cNvSpPr>
            <p:nvPr/>
          </p:nvSpPr>
          <p:spPr bwMode="auto">
            <a:xfrm>
              <a:off x="4606" y="1352"/>
              <a:ext cx="16" cy="17"/>
            </a:xfrm>
            <a:custGeom>
              <a:avLst/>
              <a:gdLst>
                <a:gd name="T0" fmla="*/ 0 w 26"/>
                <a:gd name="T1" fmla="*/ 0 h 27"/>
                <a:gd name="T2" fmla="*/ 0 w 26"/>
                <a:gd name="T3" fmla="*/ 0 h 27"/>
                <a:gd name="T4" fmla="*/ 26 w 26"/>
                <a:gd name="T5" fmla="*/ 0 h 27"/>
                <a:gd name="T6" fmla="*/ 26 w 26"/>
                <a:gd name="T7" fmla="*/ 27 h 27"/>
                <a:gd name="T8" fmla="*/ 0 w 26"/>
                <a:gd name="T9" fmla="*/ 27 h 27"/>
                <a:gd name="T10" fmla="*/ 0 w 26"/>
                <a:gd name="T11" fmla="*/ 0 h 27"/>
              </a:gdLst>
              <a:ahLst/>
              <a:cxnLst>
                <a:cxn ang="0">
                  <a:pos x="T0" y="T1"/>
                </a:cxn>
                <a:cxn ang="0">
                  <a:pos x="T2" y="T3"/>
                </a:cxn>
                <a:cxn ang="0">
                  <a:pos x="T4" y="T5"/>
                </a:cxn>
                <a:cxn ang="0">
                  <a:pos x="T6" y="T7"/>
                </a:cxn>
                <a:cxn ang="0">
                  <a:pos x="T8" y="T9"/>
                </a:cxn>
                <a:cxn ang="0">
                  <a:pos x="T10" y="T11"/>
                </a:cxn>
              </a:cxnLst>
              <a:rect l="0" t="0" r="r" b="b"/>
              <a:pathLst>
                <a:path w="26" h="27">
                  <a:moveTo>
                    <a:pt x="0" y="0"/>
                  </a:moveTo>
                  <a:lnTo>
                    <a:pt x="0" y="0"/>
                  </a:lnTo>
                  <a:lnTo>
                    <a:pt x="26" y="0"/>
                  </a:lnTo>
                  <a:lnTo>
                    <a:pt x="26" y="27"/>
                  </a:lnTo>
                  <a:lnTo>
                    <a:pt x="0" y="27"/>
                  </a:ln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77" name="Freeform 41">
              <a:extLst>
                <a:ext uri="{FF2B5EF4-FFF2-40B4-BE49-F238E27FC236}">
                  <a16:creationId xmlns:a16="http://schemas.microsoft.com/office/drawing/2014/main" id="{B69F4A75-8A9A-4EDD-B73C-F84A64F24504}"/>
                </a:ext>
              </a:extLst>
            </p:cNvPr>
            <p:cNvSpPr>
              <a:spLocks/>
            </p:cNvSpPr>
            <p:nvPr/>
          </p:nvSpPr>
          <p:spPr bwMode="auto">
            <a:xfrm>
              <a:off x="4668" y="1352"/>
              <a:ext cx="16" cy="17"/>
            </a:xfrm>
            <a:custGeom>
              <a:avLst/>
              <a:gdLst>
                <a:gd name="T0" fmla="*/ 0 w 26"/>
                <a:gd name="T1" fmla="*/ 0 h 27"/>
                <a:gd name="T2" fmla="*/ 0 w 26"/>
                <a:gd name="T3" fmla="*/ 0 h 27"/>
                <a:gd name="T4" fmla="*/ 26 w 26"/>
                <a:gd name="T5" fmla="*/ 0 h 27"/>
                <a:gd name="T6" fmla="*/ 26 w 26"/>
                <a:gd name="T7" fmla="*/ 27 h 27"/>
                <a:gd name="T8" fmla="*/ 0 w 26"/>
                <a:gd name="T9" fmla="*/ 27 h 27"/>
                <a:gd name="T10" fmla="*/ 0 w 26"/>
                <a:gd name="T11" fmla="*/ 0 h 27"/>
              </a:gdLst>
              <a:ahLst/>
              <a:cxnLst>
                <a:cxn ang="0">
                  <a:pos x="T0" y="T1"/>
                </a:cxn>
                <a:cxn ang="0">
                  <a:pos x="T2" y="T3"/>
                </a:cxn>
                <a:cxn ang="0">
                  <a:pos x="T4" y="T5"/>
                </a:cxn>
                <a:cxn ang="0">
                  <a:pos x="T6" y="T7"/>
                </a:cxn>
                <a:cxn ang="0">
                  <a:pos x="T8" y="T9"/>
                </a:cxn>
                <a:cxn ang="0">
                  <a:pos x="T10" y="T11"/>
                </a:cxn>
              </a:cxnLst>
              <a:rect l="0" t="0" r="r" b="b"/>
              <a:pathLst>
                <a:path w="26" h="27">
                  <a:moveTo>
                    <a:pt x="0" y="0"/>
                  </a:moveTo>
                  <a:lnTo>
                    <a:pt x="0" y="0"/>
                  </a:lnTo>
                  <a:lnTo>
                    <a:pt x="26" y="0"/>
                  </a:lnTo>
                  <a:lnTo>
                    <a:pt x="26" y="27"/>
                  </a:lnTo>
                  <a:lnTo>
                    <a:pt x="0" y="27"/>
                  </a:lnTo>
                  <a:lnTo>
                    <a:pt x="0" y="0"/>
                  </a:lnTo>
                  <a:close/>
                </a:path>
              </a:pathLst>
            </a:custGeom>
            <a:solidFill>
              <a:srgbClr val="C1C1C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78" name="Freeform 42">
              <a:extLst>
                <a:ext uri="{FF2B5EF4-FFF2-40B4-BE49-F238E27FC236}">
                  <a16:creationId xmlns:a16="http://schemas.microsoft.com/office/drawing/2014/main" id="{B976F409-CDE3-421E-9C7F-207C4DC92334}"/>
                </a:ext>
              </a:extLst>
            </p:cNvPr>
            <p:cNvSpPr>
              <a:spLocks/>
            </p:cNvSpPr>
            <p:nvPr/>
          </p:nvSpPr>
          <p:spPr bwMode="auto">
            <a:xfrm>
              <a:off x="4664" y="1352"/>
              <a:ext cx="16" cy="17"/>
            </a:xfrm>
            <a:custGeom>
              <a:avLst/>
              <a:gdLst>
                <a:gd name="T0" fmla="*/ 0 w 27"/>
                <a:gd name="T1" fmla="*/ 0 h 27"/>
                <a:gd name="T2" fmla="*/ 0 w 27"/>
                <a:gd name="T3" fmla="*/ 0 h 27"/>
                <a:gd name="T4" fmla="*/ 27 w 27"/>
                <a:gd name="T5" fmla="*/ 0 h 27"/>
                <a:gd name="T6" fmla="*/ 27 w 27"/>
                <a:gd name="T7" fmla="*/ 27 h 27"/>
                <a:gd name="T8" fmla="*/ 0 w 27"/>
                <a:gd name="T9" fmla="*/ 27 h 27"/>
                <a:gd name="T10" fmla="*/ 0 w 27"/>
                <a:gd name="T11" fmla="*/ 0 h 27"/>
              </a:gdLst>
              <a:ahLst/>
              <a:cxnLst>
                <a:cxn ang="0">
                  <a:pos x="T0" y="T1"/>
                </a:cxn>
                <a:cxn ang="0">
                  <a:pos x="T2" y="T3"/>
                </a:cxn>
                <a:cxn ang="0">
                  <a:pos x="T4" y="T5"/>
                </a:cxn>
                <a:cxn ang="0">
                  <a:pos x="T6" y="T7"/>
                </a:cxn>
                <a:cxn ang="0">
                  <a:pos x="T8" y="T9"/>
                </a:cxn>
                <a:cxn ang="0">
                  <a:pos x="T10" y="T11"/>
                </a:cxn>
              </a:cxnLst>
              <a:rect l="0" t="0" r="r" b="b"/>
              <a:pathLst>
                <a:path w="27" h="27">
                  <a:moveTo>
                    <a:pt x="0" y="0"/>
                  </a:moveTo>
                  <a:lnTo>
                    <a:pt x="0" y="0"/>
                  </a:lnTo>
                  <a:lnTo>
                    <a:pt x="27" y="0"/>
                  </a:lnTo>
                  <a:lnTo>
                    <a:pt x="27" y="27"/>
                  </a:lnTo>
                  <a:lnTo>
                    <a:pt x="0" y="27"/>
                  </a:ln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79" name="Freeform 43">
              <a:extLst>
                <a:ext uri="{FF2B5EF4-FFF2-40B4-BE49-F238E27FC236}">
                  <a16:creationId xmlns:a16="http://schemas.microsoft.com/office/drawing/2014/main" id="{C6C2B59C-BDF9-4689-91AD-04D2FFFDA4F8}"/>
                </a:ext>
              </a:extLst>
            </p:cNvPr>
            <p:cNvSpPr>
              <a:spLocks/>
            </p:cNvSpPr>
            <p:nvPr/>
          </p:nvSpPr>
          <p:spPr bwMode="auto">
            <a:xfrm>
              <a:off x="4626" y="1261"/>
              <a:ext cx="34" cy="33"/>
            </a:xfrm>
            <a:custGeom>
              <a:avLst/>
              <a:gdLst>
                <a:gd name="T0" fmla="*/ 54 w 54"/>
                <a:gd name="T1" fmla="*/ 27 h 54"/>
                <a:gd name="T2" fmla="*/ 54 w 54"/>
                <a:gd name="T3" fmla="*/ 27 h 54"/>
                <a:gd name="T4" fmla="*/ 27 w 54"/>
                <a:gd name="T5" fmla="*/ 54 h 54"/>
                <a:gd name="T6" fmla="*/ 0 w 54"/>
                <a:gd name="T7" fmla="*/ 27 h 54"/>
                <a:gd name="T8" fmla="*/ 27 w 54"/>
                <a:gd name="T9" fmla="*/ 0 h 54"/>
                <a:gd name="T10" fmla="*/ 54 w 54"/>
                <a:gd name="T11" fmla="*/ 27 h 54"/>
              </a:gdLst>
              <a:ahLst/>
              <a:cxnLst>
                <a:cxn ang="0">
                  <a:pos x="T0" y="T1"/>
                </a:cxn>
                <a:cxn ang="0">
                  <a:pos x="T2" y="T3"/>
                </a:cxn>
                <a:cxn ang="0">
                  <a:pos x="T4" y="T5"/>
                </a:cxn>
                <a:cxn ang="0">
                  <a:pos x="T6" y="T7"/>
                </a:cxn>
                <a:cxn ang="0">
                  <a:pos x="T8" y="T9"/>
                </a:cxn>
                <a:cxn ang="0">
                  <a:pos x="T10" y="T11"/>
                </a:cxn>
              </a:cxnLst>
              <a:rect l="0" t="0" r="r" b="b"/>
              <a:pathLst>
                <a:path w="54" h="54">
                  <a:moveTo>
                    <a:pt x="54" y="27"/>
                  </a:moveTo>
                  <a:lnTo>
                    <a:pt x="54" y="27"/>
                  </a:lnTo>
                  <a:cubicBezTo>
                    <a:pt x="54" y="42"/>
                    <a:pt x="42" y="54"/>
                    <a:pt x="27" y="54"/>
                  </a:cubicBezTo>
                  <a:cubicBezTo>
                    <a:pt x="12" y="54"/>
                    <a:pt x="0" y="42"/>
                    <a:pt x="0" y="27"/>
                  </a:cubicBezTo>
                  <a:cubicBezTo>
                    <a:pt x="0" y="12"/>
                    <a:pt x="12" y="0"/>
                    <a:pt x="27" y="0"/>
                  </a:cubicBezTo>
                  <a:cubicBezTo>
                    <a:pt x="42" y="0"/>
                    <a:pt x="54" y="12"/>
                    <a:pt x="54" y="2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80" name="Group 4">
            <a:extLst>
              <a:ext uri="{FF2B5EF4-FFF2-40B4-BE49-F238E27FC236}">
                <a16:creationId xmlns:a16="http://schemas.microsoft.com/office/drawing/2014/main" id="{0A1E6381-5815-4BEC-A9C9-8DD2604B298A}"/>
              </a:ext>
            </a:extLst>
          </p:cNvPr>
          <p:cNvGrpSpPr>
            <a:grpSpLocks noChangeAspect="1"/>
          </p:cNvGrpSpPr>
          <p:nvPr/>
        </p:nvGrpSpPr>
        <p:grpSpPr bwMode="auto">
          <a:xfrm>
            <a:off x="9909857" y="2437588"/>
            <a:ext cx="411163" cy="419100"/>
            <a:chOff x="6296" y="1646"/>
            <a:chExt cx="259" cy="264"/>
          </a:xfrm>
        </p:grpSpPr>
        <p:sp>
          <p:nvSpPr>
            <p:cNvPr id="81" name="Freeform 5">
              <a:extLst>
                <a:ext uri="{FF2B5EF4-FFF2-40B4-BE49-F238E27FC236}">
                  <a16:creationId xmlns:a16="http://schemas.microsoft.com/office/drawing/2014/main" id="{B79BA8BD-24C5-4479-AB4D-A223C3BEFDCD}"/>
                </a:ext>
              </a:extLst>
            </p:cNvPr>
            <p:cNvSpPr>
              <a:spLocks/>
            </p:cNvSpPr>
            <p:nvPr/>
          </p:nvSpPr>
          <p:spPr bwMode="auto">
            <a:xfrm>
              <a:off x="6296" y="1700"/>
              <a:ext cx="160" cy="210"/>
            </a:xfrm>
            <a:custGeom>
              <a:avLst/>
              <a:gdLst>
                <a:gd name="T0" fmla="*/ 26 w 258"/>
                <a:gd name="T1" fmla="*/ 57 h 338"/>
                <a:gd name="T2" fmla="*/ 26 w 258"/>
                <a:gd name="T3" fmla="*/ 57 h 338"/>
                <a:gd name="T4" fmla="*/ 13 w 258"/>
                <a:gd name="T5" fmla="*/ 72 h 338"/>
                <a:gd name="T6" fmla="*/ 4 w 258"/>
                <a:gd name="T7" fmla="*/ 83 h 338"/>
                <a:gd name="T8" fmla="*/ 0 w 258"/>
                <a:gd name="T9" fmla="*/ 89 h 338"/>
                <a:gd name="T10" fmla="*/ 2 w 258"/>
                <a:gd name="T11" fmla="*/ 95 h 338"/>
                <a:gd name="T12" fmla="*/ 8 w 258"/>
                <a:gd name="T13" fmla="*/ 98 h 338"/>
                <a:gd name="T14" fmla="*/ 14 w 258"/>
                <a:gd name="T15" fmla="*/ 98 h 338"/>
                <a:gd name="T16" fmla="*/ 24 w 258"/>
                <a:gd name="T17" fmla="*/ 96 h 338"/>
                <a:gd name="T18" fmla="*/ 34 w 258"/>
                <a:gd name="T19" fmla="*/ 93 h 338"/>
                <a:gd name="T20" fmla="*/ 45 w 258"/>
                <a:gd name="T21" fmla="*/ 90 h 338"/>
                <a:gd name="T22" fmla="*/ 55 w 258"/>
                <a:gd name="T23" fmla="*/ 87 h 338"/>
                <a:gd name="T24" fmla="*/ 62 w 258"/>
                <a:gd name="T25" fmla="*/ 86 h 338"/>
                <a:gd name="T26" fmla="*/ 70 w 258"/>
                <a:gd name="T27" fmla="*/ 144 h 338"/>
                <a:gd name="T28" fmla="*/ 95 w 258"/>
                <a:gd name="T29" fmla="*/ 194 h 338"/>
                <a:gd name="T30" fmla="*/ 134 w 258"/>
                <a:gd name="T31" fmla="*/ 233 h 338"/>
                <a:gd name="T32" fmla="*/ 186 w 258"/>
                <a:gd name="T33" fmla="*/ 260 h 338"/>
                <a:gd name="T34" fmla="*/ 199 w 258"/>
                <a:gd name="T35" fmla="*/ 269 h 338"/>
                <a:gd name="T36" fmla="*/ 204 w 258"/>
                <a:gd name="T37" fmla="*/ 285 h 338"/>
                <a:gd name="T38" fmla="*/ 204 w 258"/>
                <a:gd name="T39" fmla="*/ 338 h 338"/>
                <a:gd name="T40" fmla="*/ 258 w 258"/>
                <a:gd name="T41" fmla="*/ 338 h 338"/>
                <a:gd name="T42" fmla="*/ 258 w 258"/>
                <a:gd name="T43" fmla="*/ 285 h 338"/>
                <a:gd name="T44" fmla="*/ 254 w 258"/>
                <a:gd name="T45" fmla="*/ 260 h 338"/>
                <a:gd name="T46" fmla="*/ 242 w 258"/>
                <a:gd name="T47" fmla="*/ 238 h 338"/>
                <a:gd name="T48" fmla="*/ 224 w 258"/>
                <a:gd name="T49" fmla="*/ 220 h 338"/>
                <a:gd name="T50" fmla="*/ 201 w 258"/>
                <a:gd name="T51" fmla="*/ 209 h 338"/>
                <a:gd name="T52" fmla="*/ 165 w 258"/>
                <a:gd name="T53" fmla="*/ 191 h 338"/>
                <a:gd name="T54" fmla="*/ 138 w 258"/>
                <a:gd name="T55" fmla="*/ 163 h 338"/>
                <a:gd name="T56" fmla="*/ 121 w 258"/>
                <a:gd name="T57" fmla="*/ 128 h 338"/>
                <a:gd name="T58" fmla="*/ 115 w 258"/>
                <a:gd name="T59" fmla="*/ 88 h 338"/>
                <a:gd name="T60" fmla="*/ 115 w 258"/>
                <a:gd name="T61" fmla="*/ 86 h 338"/>
                <a:gd name="T62" fmla="*/ 127 w 258"/>
                <a:gd name="T63" fmla="*/ 89 h 338"/>
                <a:gd name="T64" fmla="*/ 143 w 258"/>
                <a:gd name="T65" fmla="*/ 93 h 338"/>
                <a:gd name="T66" fmla="*/ 159 w 258"/>
                <a:gd name="T67" fmla="*/ 97 h 338"/>
                <a:gd name="T68" fmla="*/ 169 w 258"/>
                <a:gd name="T69" fmla="*/ 98 h 338"/>
                <a:gd name="T70" fmla="*/ 175 w 258"/>
                <a:gd name="T71" fmla="*/ 95 h 338"/>
                <a:gd name="T72" fmla="*/ 178 w 258"/>
                <a:gd name="T73" fmla="*/ 89 h 338"/>
                <a:gd name="T74" fmla="*/ 174 w 258"/>
                <a:gd name="T75" fmla="*/ 83 h 338"/>
                <a:gd name="T76" fmla="*/ 165 w 258"/>
                <a:gd name="T77" fmla="*/ 72 h 338"/>
                <a:gd name="T78" fmla="*/ 151 w 258"/>
                <a:gd name="T79" fmla="*/ 57 h 338"/>
                <a:gd name="T80" fmla="*/ 136 w 258"/>
                <a:gd name="T81" fmla="*/ 42 h 338"/>
                <a:gd name="T82" fmla="*/ 120 w 258"/>
                <a:gd name="T83" fmla="*/ 26 h 338"/>
                <a:gd name="T84" fmla="*/ 106 w 258"/>
                <a:gd name="T85" fmla="*/ 13 h 338"/>
                <a:gd name="T86" fmla="*/ 95 w 258"/>
                <a:gd name="T87" fmla="*/ 3 h 338"/>
                <a:gd name="T88" fmla="*/ 89 w 258"/>
                <a:gd name="T89" fmla="*/ 0 h 338"/>
                <a:gd name="T90" fmla="*/ 83 w 258"/>
                <a:gd name="T91" fmla="*/ 3 h 338"/>
                <a:gd name="T92" fmla="*/ 72 w 258"/>
                <a:gd name="T93" fmla="*/ 13 h 338"/>
                <a:gd name="T94" fmla="*/ 57 w 258"/>
                <a:gd name="T95" fmla="*/ 26 h 338"/>
                <a:gd name="T96" fmla="*/ 42 w 258"/>
                <a:gd name="T97" fmla="*/ 42 h 338"/>
                <a:gd name="T98" fmla="*/ 26 w 258"/>
                <a:gd name="T99" fmla="*/ 57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58" h="338">
                  <a:moveTo>
                    <a:pt x="26" y="57"/>
                  </a:moveTo>
                  <a:lnTo>
                    <a:pt x="26" y="57"/>
                  </a:lnTo>
                  <a:cubicBezTo>
                    <a:pt x="21" y="63"/>
                    <a:pt x="17" y="67"/>
                    <a:pt x="13" y="72"/>
                  </a:cubicBezTo>
                  <a:cubicBezTo>
                    <a:pt x="9" y="76"/>
                    <a:pt x="6" y="80"/>
                    <a:pt x="4" y="83"/>
                  </a:cubicBezTo>
                  <a:cubicBezTo>
                    <a:pt x="1" y="86"/>
                    <a:pt x="0" y="88"/>
                    <a:pt x="0" y="89"/>
                  </a:cubicBezTo>
                  <a:cubicBezTo>
                    <a:pt x="0" y="91"/>
                    <a:pt x="1" y="93"/>
                    <a:pt x="2" y="95"/>
                  </a:cubicBezTo>
                  <a:cubicBezTo>
                    <a:pt x="4" y="97"/>
                    <a:pt x="6" y="98"/>
                    <a:pt x="8" y="98"/>
                  </a:cubicBezTo>
                  <a:cubicBezTo>
                    <a:pt x="9" y="98"/>
                    <a:pt x="12" y="98"/>
                    <a:pt x="14" y="98"/>
                  </a:cubicBezTo>
                  <a:cubicBezTo>
                    <a:pt x="17" y="97"/>
                    <a:pt x="20" y="96"/>
                    <a:pt x="24" y="96"/>
                  </a:cubicBezTo>
                  <a:cubicBezTo>
                    <a:pt x="27" y="95"/>
                    <a:pt x="31" y="94"/>
                    <a:pt x="34" y="93"/>
                  </a:cubicBezTo>
                  <a:cubicBezTo>
                    <a:pt x="38" y="92"/>
                    <a:pt x="42" y="91"/>
                    <a:pt x="45" y="90"/>
                  </a:cubicBezTo>
                  <a:cubicBezTo>
                    <a:pt x="49" y="89"/>
                    <a:pt x="52" y="88"/>
                    <a:pt x="55" y="87"/>
                  </a:cubicBezTo>
                  <a:cubicBezTo>
                    <a:pt x="58" y="87"/>
                    <a:pt x="60" y="86"/>
                    <a:pt x="62" y="86"/>
                  </a:cubicBezTo>
                  <a:cubicBezTo>
                    <a:pt x="62" y="106"/>
                    <a:pt x="65" y="125"/>
                    <a:pt x="70" y="144"/>
                  </a:cubicBezTo>
                  <a:cubicBezTo>
                    <a:pt x="76" y="162"/>
                    <a:pt x="84" y="179"/>
                    <a:pt x="95" y="194"/>
                  </a:cubicBezTo>
                  <a:cubicBezTo>
                    <a:pt x="105" y="209"/>
                    <a:pt x="118" y="222"/>
                    <a:pt x="134" y="233"/>
                  </a:cubicBezTo>
                  <a:cubicBezTo>
                    <a:pt x="149" y="244"/>
                    <a:pt x="167" y="253"/>
                    <a:pt x="186" y="260"/>
                  </a:cubicBezTo>
                  <a:cubicBezTo>
                    <a:pt x="191" y="262"/>
                    <a:pt x="196" y="265"/>
                    <a:pt x="199" y="269"/>
                  </a:cubicBezTo>
                  <a:cubicBezTo>
                    <a:pt x="203" y="274"/>
                    <a:pt x="204" y="279"/>
                    <a:pt x="204" y="285"/>
                  </a:cubicBezTo>
                  <a:lnTo>
                    <a:pt x="204" y="338"/>
                  </a:lnTo>
                  <a:lnTo>
                    <a:pt x="258" y="338"/>
                  </a:lnTo>
                  <a:lnTo>
                    <a:pt x="258" y="285"/>
                  </a:lnTo>
                  <a:cubicBezTo>
                    <a:pt x="258" y="276"/>
                    <a:pt x="256" y="268"/>
                    <a:pt x="254" y="260"/>
                  </a:cubicBezTo>
                  <a:cubicBezTo>
                    <a:pt x="251" y="252"/>
                    <a:pt x="247" y="244"/>
                    <a:pt x="242" y="238"/>
                  </a:cubicBezTo>
                  <a:cubicBezTo>
                    <a:pt x="237" y="231"/>
                    <a:pt x="231" y="225"/>
                    <a:pt x="224" y="220"/>
                  </a:cubicBezTo>
                  <a:cubicBezTo>
                    <a:pt x="217" y="215"/>
                    <a:pt x="209" y="212"/>
                    <a:pt x="201" y="209"/>
                  </a:cubicBezTo>
                  <a:cubicBezTo>
                    <a:pt x="188" y="205"/>
                    <a:pt x="176" y="199"/>
                    <a:pt x="165" y="191"/>
                  </a:cubicBezTo>
                  <a:cubicBezTo>
                    <a:pt x="155" y="183"/>
                    <a:pt x="146" y="173"/>
                    <a:pt x="138" y="163"/>
                  </a:cubicBezTo>
                  <a:cubicBezTo>
                    <a:pt x="131" y="152"/>
                    <a:pt x="125" y="141"/>
                    <a:pt x="121" y="128"/>
                  </a:cubicBezTo>
                  <a:cubicBezTo>
                    <a:pt x="117" y="115"/>
                    <a:pt x="115" y="102"/>
                    <a:pt x="115" y="88"/>
                  </a:cubicBezTo>
                  <a:lnTo>
                    <a:pt x="115" y="86"/>
                  </a:lnTo>
                  <a:cubicBezTo>
                    <a:pt x="118" y="86"/>
                    <a:pt x="122" y="87"/>
                    <a:pt x="127" y="89"/>
                  </a:cubicBezTo>
                  <a:cubicBezTo>
                    <a:pt x="132" y="90"/>
                    <a:pt x="138" y="92"/>
                    <a:pt x="143" y="93"/>
                  </a:cubicBezTo>
                  <a:cubicBezTo>
                    <a:pt x="149" y="94"/>
                    <a:pt x="154" y="96"/>
                    <a:pt x="159" y="97"/>
                  </a:cubicBezTo>
                  <a:cubicBezTo>
                    <a:pt x="164" y="98"/>
                    <a:pt x="167" y="98"/>
                    <a:pt x="169" y="98"/>
                  </a:cubicBezTo>
                  <a:cubicBezTo>
                    <a:pt x="172" y="98"/>
                    <a:pt x="174" y="97"/>
                    <a:pt x="175" y="95"/>
                  </a:cubicBezTo>
                  <a:cubicBezTo>
                    <a:pt x="177" y="93"/>
                    <a:pt x="178" y="91"/>
                    <a:pt x="178" y="89"/>
                  </a:cubicBezTo>
                  <a:cubicBezTo>
                    <a:pt x="178" y="88"/>
                    <a:pt x="177" y="86"/>
                    <a:pt x="174" y="83"/>
                  </a:cubicBezTo>
                  <a:cubicBezTo>
                    <a:pt x="172" y="80"/>
                    <a:pt x="169" y="76"/>
                    <a:pt x="165" y="72"/>
                  </a:cubicBezTo>
                  <a:cubicBezTo>
                    <a:pt x="161" y="67"/>
                    <a:pt x="156" y="63"/>
                    <a:pt x="151" y="57"/>
                  </a:cubicBezTo>
                  <a:cubicBezTo>
                    <a:pt x="146" y="52"/>
                    <a:pt x="141" y="47"/>
                    <a:pt x="136" y="42"/>
                  </a:cubicBezTo>
                  <a:cubicBezTo>
                    <a:pt x="131" y="36"/>
                    <a:pt x="125" y="31"/>
                    <a:pt x="120" y="26"/>
                  </a:cubicBezTo>
                  <a:cubicBezTo>
                    <a:pt x="115" y="21"/>
                    <a:pt x="110" y="17"/>
                    <a:pt x="106" y="13"/>
                  </a:cubicBezTo>
                  <a:cubicBezTo>
                    <a:pt x="102" y="9"/>
                    <a:pt x="98" y="6"/>
                    <a:pt x="95" y="3"/>
                  </a:cubicBezTo>
                  <a:cubicBezTo>
                    <a:pt x="92" y="1"/>
                    <a:pt x="90" y="0"/>
                    <a:pt x="89" y="0"/>
                  </a:cubicBezTo>
                  <a:cubicBezTo>
                    <a:pt x="88" y="0"/>
                    <a:pt x="86" y="1"/>
                    <a:pt x="83" y="3"/>
                  </a:cubicBezTo>
                  <a:cubicBezTo>
                    <a:pt x="80" y="6"/>
                    <a:pt x="76" y="9"/>
                    <a:pt x="72" y="13"/>
                  </a:cubicBezTo>
                  <a:cubicBezTo>
                    <a:pt x="67" y="17"/>
                    <a:pt x="63" y="21"/>
                    <a:pt x="57" y="26"/>
                  </a:cubicBezTo>
                  <a:cubicBezTo>
                    <a:pt x="52" y="31"/>
                    <a:pt x="47" y="36"/>
                    <a:pt x="42" y="42"/>
                  </a:cubicBezTo>
                  <a:cubicBezTo>
                    <a:pt x="36" y="47"/>
                    <a:pt x="31" y="52"/>
                    <a:pt x="26" y="57"/>
                  </a:cubicBezTo>
                  <a:close/>
                </a:path>
              </a:pathLst>
            </a:custGeom>
            <a:solidFill>
              <a:srgbClr val="C1C1C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2" name="Freeform 6">
              <a:extLst>
                <a:ext uri="{FF2B5EF4-FFF2-40B4-BE49-F238E27FC236}">
                  <a16:creationId xmlns:a16="http://schemas.microsoft.com/office/drawing/2014/main" id="{0EE21151-9F54-4A24-8149-7A3F09DAD994}"/>
                </a:ext>
              </a:extLst>
            </p:cNvPr>
            <p:cNvSpPr>
              <a:spLocks/>
            </p:cNvSpPr>
            <p:nvPr/>
          </p:nvSpPr>
          <p:spPr bwMode="auto">
            <a:xfrm>
              <a:off x="6363" y="1646"/>
              <a:ext cx="192" cy="215"/>
            </a:xfrm>
            <a:custGeom>
              <a:avLst/>
              <a:gdLst>
                <a:gd name="T0" fmla="*/ 310 w 310"/>
                <a:gd name="T1" fmla="*/ 177 h 347"/>
                <a:gd name="T2" fmla="*/ 310 w 310"/>
                <a:gd name="T3" fmla="*/ 177 h 347"/>
                <a:gd name="T4" fmla="*/ 303 w 310"/>
                <a:gd name="T5" fmla="*/ 129 h 347"/>
                <a:gd name="T6" fmla="*/ 285 w 310"/>
                <a:gd name="T7" fmla="*/ 87 h 347"/>
                <a:gd name="T8" fmla="*/ 257 w 310"/>
                <a:gd name="T9" fmla="*/ 51 h 347"/>
                <a:gd name="T10" fmla="*/ 221 w 310"/>
                <a:gd name="T11" fmla="*/ 23 h 347"/>
                <a:gd name="T12" fmla="*/ 179 w 310"/>
                <a:gd name="T13" fmla="*/ 5 h 347"/>
                <a:gd name="T14" fmla="*/ 132 w 310"/>
                <a:gd name="T15" fmla="*/ 0 h 347"/>
                <a:gd name="T16" fmla="*/ 95 w 310"/>
                <a:gd name="T17" fmla="*/ 4 h 347"/>
                <a:gd name="T18" fmla="*/ 60 w 310"/>
                <a:gd name="T19" fmla="*/ 14 h 347"/>
                <a:gd name="T20" fmla="*/ 28 w 310"/>
                <a:gd name="T21" fmla="*/ 33 h 347"/>
                <a:gd name="T22" fmla="*/ 0 w 310"/>
                <a:gd name="T23" fmla="*/ 58 h 347"/>
                <a:gd name="T24" fmla="*/ 38 w 310"/>
                <a:gd name="T25" fmla="*/ 96 h 347"/>
                <a:gd name="T26" fmla="*/ 57 w 310"/>
                <a:gd name="T27" fmla="*/ 77 h 347"/>
                <a:gd name="T28" fmla="*/ 80 w 310"/>
                <a:gd name="T29" fmla="*/ 64 h 347"/>
                <a:gd name="T30" fmla="*/ 105 w 310"/>
                <a:gd name="T31" fmla="*/ 55 h 347"/>
                <a:gd name="T32" fmla="*/ 132 w 310"/>
                <a:gd name="T33" fmla="*/ 52 h 347"/>
                <a:gd name="T34" fmla="*/ 180 w 310"/>
                <a:gd name="T35" fmla="*/ 62 h 347"/>
                <a:gd name="T36" fmla="*/ 220 w 310"/>
                <a:gd name="T37" fmla="*/ 89 h 347"/>
                <a:gd name="T38" fmla="*/ 247 w 310"/>
                <a:gd name="T39" fmla="*/ 128 h 347"/>
                <a:gd name="T40" fmla="*/ 256 w 310"/>
                <a:gd name="T41" fmla="*/ 177 h 347"/>
                <a:gd name="T42" fmla="*/ 249 w 310"/>
                <a:gd name="T43" fmla="*/ 219 h 347"/>
                <a:gd name="T44" fmla="*/ 228 w 310"/>
                <a:gd name="T45" fmla="*/ 256 h 347"/>
                <a:gd name="T46" fmla="*/ 195 w 310"/>
                <a:gd name="T47" fmla="*/ 283 h 347"/>
                <a:gd name="T48" fmla="*/ 155 w 310"/>
                <a:gd name="T49" fmla="*/ 299 h 347"/>
                <a:gd name="T50" fmla="*/ 172 w 310"/>
                <a:gd name="T51" fmla="*/ 321 h 347"/>
                <a:gd name="T52" fmla="*/ 182 w 310"/>
                <a:gd name="T53" fmla="*/ 347 h 347"/>
                <a:gd name="T54" fmla="*/ 234 w 310"/>
                <a:gd name="T55" fmla="*/ 322 h 347"/>
                <a:gd name="T56" fmla="*/ 274 w 310"/>
                <a:gd name="T57" fmla="*/ 283 h 347"/>
                <a:gd name="T58" fmla="*/ 300 w 310"/>
                <a:gd name="T59" fmla="*/ 233 h 347"/>
                <a:gd name="T60" fmla="*/ 310 w 310"/>
                <a:gd name="T61" fmla="*/ 177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10" h="347">
                  <a:moveTo>
                    <a:pt x="310" y="177"/>
                  </a:moveTo>
                  <a:lnTo>
                    <a:pt x="310" y="177"/>
                  </a:lnTo>
                  <a:cubicBezTo>
                    <a:pt x="310" y="160"/>
                    <a:pt x="308" y="145"/>
                    <a:pt x="303" y="129"/>
                  </a:cubicBezTo>
                  <a:cubicBezTo>
                    <a:pt x="299" y="114"/>
                    <a:pt x="293" y="100"/>
                    <a:pt x="285" y="87"/>
                  </a:cubicBezTo>
                  <a:cubicBezTo>
                    <a:pt x="278" y="74"/>
                    <a:pt x="268" y="62"/>
                    <a:pt x="257" y="51"/>
                  </a:cubicBezTo>
                  <a:cubicBezTo>
                    <a:pt x="247" y="40"/>
                    <a:pt x="235" y="31"/>
                    <a:pt x="221" y="23"/>
                  </a:cubicBezTo>
                  <a:cubicBezTo>
                    <a:pt x="208" y="15"/>
                    <a:pt x="194" y="9"/>
                    <a:pt x="179" y="5"/>
                  </a:cubicBezTo>
                  <a:cubicBezTo>
                    <a:pt x="164" y="2"/>
                    <a:pt x="148" y="0"/>
                    <a:pt x="132" y="0"/>
                  </a:cubicBezTo>
                  <a:cubicBezTo>
                    <a:pt x="119" y="0"/>
                    <a:pt x="107" y="1"/>
                    <a:pt x="95" y="4"/>
                  </a:cubicBezTo>
                  <a:cubicBezTo>
                    <a:pt x="83" y="5"/>
                    <a:pt x="71" y="9"/>
                    <a:pt x="60" y="14"/>
                  </a:cubicBezTo>
                  <a:cubicBezTo>
                    <a:pt x="49" y="19"/>
                    <a:pt x="38" y="25"/>
                    <a:pt x="28" y="33"/>
                  </a:cubicBezTo>
                  <a:cubicBezTo>
                    <a:pt x="18" y="40"/>
                    <a:pt x="8" y="48"/>
                    <a:pt x="0" y="58"/>
                  </a:cubicBezTo>
                  <a:lnTo>
                    <a:pt x="38" y="96"/>
                  </a:lnTo>
                  <a:cubicBezTo>
                    <a:pt x="44" y="89"/>
                    <a:pt x="50" y="83"/>
                    <a:pt x="57" y="77"/>
                  </a:cubicBezTo>
                  <a:cubicBezTo>
                    <a:pt x="65" y="72"/>
                    <a:pt x="72" y="67"/>
                    <a:pt x="80" y="64"/>
                  </a:cubicBezTo>
                  <a:cubicBezTo>
                    <a:pt x="88" y="60"/>
                    <a:pt x="97" y="57"/>
                    <a:pt x="105" y="55"/>
                  </a:cubicBezTo>
                  <a:cubicBezTo>
                    <a:pt x="114" y="53"/>
                    <a:pt x="123" y="52"/>
                    <a:pt x="132" y="52"/>
                  </a:cubicBezTo>
                  <a:cubicBezTo>
                    <a:pt x="149" y="52"/>
                    <a:pt x="165" y="55"/>
                    <a:pt x="180" y="62"/>
                  </a:cubicBezTo>
                  <a:cubicBezTo>
                    <a:pt x="195" y="68"/>
                    <a:pt x="209" y="77"/>
                    <a:pt x="220" y="89"/>
                  </a:cubicBezTo>
                  <a:cubicBezTo>
                    <a:pt x="231" y="100"/>
                    <a:pt x="240" y="113"/>
                    <a:pt x="247" y="128"/>
                  </a:cubicBezTo>
                  <a:cubicBezTo>
                    <a:pt x="253" y="143"/>
                    <a:pt x="256" y="159"/>
                    <a:pt x="256" y="177"/>
                  </a:cubicBezTo>
                  <a:cubicBezTo>
                    <a:pt x="256" y="192"/>
                    <a:pt x="254" y="206"/>
                    <a:pt x="249" y="219"/>
                  </a:cubicBezTo>
                  <a:cubicBezTo>
                    <a:pt x="244" y="233"/>
                    <a:pt x="237" y="245"/>
                    <a:pt x="228" y="256"/>
                  </a:cubicBezTo>
                  <a:cubicBezTo>
                    <a:pt x="219" y="267"/>
                    <a:pt x="208" y="276"/>
                    <a:pt x="195" y="283"/>
                  </a:cubicBezTo>
                  <a:cubicBezTo>
                    <a:pt x="183" y="291"/>
                    <a:pt x="169" y="296"/>
                    <a:pt x="155" y="299"/>
                  </a:cubicBezTo>
                  <a:cubicBezTo>
                    <a:pt x="161" y="305"/>
                    <a:pt x="167" y="313"/>
                    <a:pt x="172" y="321"/>
                  </a:cubicBezTo>
                  <a:cubicBezTo>
                    <a:pt x="176" y="329"/>
                    <a:pt x="180" y="338"/>
                    <a:pt x="182" y="347"/>
                  </a:cubicBezTo>
                  <a:cubicBezTo>
                    <a:pt x="201" y="342"/>
                    <a:pt x="218" y="333"/>
                    <a:pt x="234" y="322"/>
                  </a:cubicBezTo>
                  <a:cubicBezTo>
                    <a:pt x="250" y="311"/>
                    <a:pt x="263" y="298"/>
                    <a:pt x="274" y="283"/>
                  </a:cubicBezTo>
                  <a:cubicBezTo>
                    <a:pt x="286" y="268"/>
                    <a:pt x="294" y="251"/>
                    <a:pt x="300" y="233"/>
                  </a:cubicBezTo>
                  <a:cubicBezTo>
                    <a:pt x="307" y="215"/>
                    <a:pt x="310" y="196"/>
                    <a:pt x="310" y="17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83" name="Group 82">
            <a:extLst>
              <a:ext uri="{FF2B5EF4-FFF2-40B4-BE49-F238E27FC236}">
                <a16:creationId xmlns:a16="http://schemas.microsoft.com/office/drawing/2014/main" id="{73F557A8-B482-4F7F-9029-8CEB071EE146}"/>
              </a:ext>
            </a:extLst>
          </p:cNvPr>
          <p:cNvGrpSpPr/>
          <p:nvPr/>
        </p:nvGrpSpPr>
        <p:grpSpPr>
          <a:xfrm>
            <a:off x="3914536" y="2527628"/>
            <a:ext cx="441322" cy="353378"/>
            <a:chOff x="7566039" y="563563"/>
            <a:chExt cx="578997" cy="463617"/>
          </a:xfrm>
        </p:grpSpPr>
        <p:sp>
          <p:nvSpPr>
            <p:cNvPr id="84" name="Rectangle 83">
              <a:extLst>
                <a:ext uri="{FF2B5EF4-FFF2-40B4-BE49-F238E27FC236}">
                  <a16:creationId xmlns:a16="http://schemas.microsoft.com/office/drawing/2014/main" id="{2E9C7031-476C-489D-8917-038FEF61340B}"/>
                </a:ext>
              </a:extLst>
            </p:cNvPr>
            <p:cNvSpPr/>
            <p:nvPr/>
          </p:nvSpPr>
          <p:spPr bwMode="auto">
            <a:xfrm>
              <a:off x="7615252" y="619124"/>
              <a:ext cx="474648" cy="358775"/>
            </a:xfrm>
            <a:prstGeom prst="rect">
              <a:avLst/>
            </a:prstGeom>
            <a:solidFill>
              <a:srgbClr val="FFFFFF"/>
            </a:solidFill>
            <a:ln w="952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5" name="Freeform 21">
              <a:extLst>
                <a:ext uri="{FF2B5EF4-FFF2-40B4-BE49-F238E27FC236}">
                  <a16:creationId xmlns:a16="http://schemas.microsoft.com/office/drawing/2014/main" id="{EEA58594-F597-4CD3-A214-C929E9F811EF}"/>
                </a:ext>
              </a:extLst>
            </p:cNvPr>
            <p:cNvSpPr>
              <a:spLocks noEditPoints="1"/>
            </p:cNvSpPr>
            <p:nvPr/>
          </p:nvSpPr>
          <p:spPr bwMode="auto">
            <a:xfrm>
              <a:off x="7566039" y="563563"/>
              <a:ext cx="578997" cy="463617"/>
            </a:xfrm>
            <a:custGeom>
              <a:avLst/>
              <a:gdLst>
                <a:gd name="T0" fmla="*/ 240 w 267"/>
                <a:gd name="T1" fmla="*/ 186 h 213"/>
                <a:gd name="T2" fmla="*/ 240 w 267"/>
                <a:gd name="T3" fmla="*/ 186 h 213"/>
                <a:gd name="T4" fmla="*/ 27 w 267"/>
                <a:gd name="T5" fmla="*/ 186 h 213"/>
                <a:gd name="T6" fmla="*/ 27 w 267"/>
                <a:gd name="T7" fmla="*/ 27 h 213"/>
                <a:gd name="T8" fmla="*/ 240 w 267"/>
                <a:gd name="T9" fmla="*/ 27 h 213"/>
                <a:gd name="T10" fmla="*/ 240 w 267"/>
                <a:gd name="T11" fmla="*/ 186 h 213"/>
                <a:gd name="T12" fmla="*/ 259 w 267"/>
                <a:gd name="T13" fmla="*/ 205 h 213"/>
                <a:gd name="T14" fmla="*/ 259 w 267"/>
                <a:gd name="T15" fmla="*/ 205 h 213"/>
                <a:gd name="T16" fmla="*/ 265 w 267"/>
                <a:gd name="T17" fmla="*/ 197 h 213"/>
                <a:gd name="T18" fmla="*/ 267 w 267"/>
                <a:gd name="T19" fmla="*/ 186 h 213"/>
                <a:gd name="T20" fmla="*/ 267 w 267"/>
                <a:gd name="T21" fmla="*/ 26 h 213"/>
                <a:gd name="T22" fmla="*/ 265 w 267"/>
                <a:gd name="T23" fmla="*/ 16 h 213"/>
                <a:gd name="T24" fmla="*/ 259 w 267"/>
                <a:gd name="T25" fmla="*/ 8 h 213"/>
                <a:gd name="T26" fmla="*/ 251 w 267"/>
                <a:gd name="T27" fmla="*/ 2 h 213"/>
                <a:gd name="T28" fmla="*/ 240 w 267"/>
                <a:gd name="T29" fmla="*/ 0 h 213"/>
                <a:gd name="T30" fmla="*/ 27 w 267"/>
                <a:gd name="T31" fmla="*/ 0 h 213"/>
                <a:gd name="T32" fmla="*/ 14 w 267"/>
                <a:gd name="T33" fmla="*/ 4 h 213"/>
                <a:gd name="T34" fmla="*/ 0 w 267"/>
                <a:gd name="T35" fmla="*/ 25 h 213"/>
                <a:gd name="T36" fmla="*/ 0 w 267"/>
                <a:gd name="T37" fmla="*/ 160 h 213"/>
                <a:gd name="T38" fmla="*/ 1 w 267"/>
                <a:gd name="T39" fmla="*/ 160 h 213"/>
                <a:gd name="T40" fmla="*/ 1 w 267"/>
                <a:gd name="T41" fmla="*/ 186 h 213"/>
                <a:gd name="T42" fmla="*/ 3 w 267"/>
                <a:gd name="T43" fmla="*/ 197 h 213"/>
                <a:gd name="T44" fmla="*/ 8 w 267"/>
                <a:gd name="T45" fmla="*/ 205 h 213"/>
                <a:gd name="T46" fmla="*/ 17 w 267"/>
                <a:gd name="T47" fmla="*/ 211 h 213"/>
                <a:gd name="T48" fmla="*/ 27 w 267"/>
                <a:gd name="T49" fmla="*/ 213 h 213"/>
                <a:gd name="T50" fmla="*/ 240 w 267"/>
                <a:gd name="T51" fmla="*/ 213 h 213"/>
                <a:gd name="T52" fmla="*/ 251 w 267"/>
                <a:gd name="T53" fmla="*/ 211 h 213"/>
                <a:gd name="T54" fmla="*/ 259 w 267"/>
                <a:gd name="T55" fmla="*/ 205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67" h="213">
                  <a:moveTo>
                    <a:pt x="240" y="186"/>
                  </a:moveTo>
                  <a:lnTo>
                    <a:pt x="240" y="186"/>
                  </a:lnTo>
                  <a:lnTo>
                    <a:pt x="27" y="186"/>
                  </a:lnTo>
                  <a:lnTo>
                    <a:pt x="27" y="27"/>
                  </a:lnTo>
                  <a:lnTo>
                    <a:pt x="240" y="27"/>
                  </a:lnTo>
                  <a:lnTo>
                    <a:pt x="240" y="186"/>
                  </a:lnTo>
                  <a:close/>
                  <a:moveTo>
                    <a:pt x="259" y="205"/>
                  </a:moveTo>
                  <a:lnTo>
                    <a:pt x="259" y="205"/>
                  </a:lnTo>
                  <a:cubicBezTo>
                    <a:pt x="262" y="203"/>
                    <a:pt x="264" y="200"/>
                    <a:pt x="265" y="197"/>
                  </a:cubicBezTo>
                  <a:cubicBezTo>
                    <a:pt x="266" y="193"/>
                    <a:pt x="267" y="190"/>
                    <a:pt x="267" y="186"/>
                  </a:cubicBezTo>
                  <a:lnTo>
                    <a:pt x="267" y="26"/>
                  </a:lnTo>
                  <a:cubicBezTo>
                    <a:pt x="267" y="22"/>
                    <a:pt x="266" y="19"/>
                    <a:pt x="265" y="16"/>
                  </a:cubicBezTo>
                  <a:cubicBezTo>
                    <a:pt x="263" y="13"/>
                    <a:pt x="261" y="10"/>
                    <a:pt x="259" y="8"/>
                  </a:cubicBezTo>
                  <a:cubicBezTo>
                    <a:pt x="257" y="5"/>
                    <a:pt x="254" y="3"/>
                    <a:pt x="251" y="2"/>
                  </a:cubicBezTo>
                  <a:cubicBezTo>
                    <a:pt x="247" y="1"/>
                    <a:pt x="244" y="0"/>
                    <a:pt x="240" y="0"/>
                  </a:cubicBezTo>
                  <a:lnTo>
                    <a:pt x="27" y="0"/>
                  </a:lnTo>
                  <a:cubicBezTo>
                    <a:pt x="19" y="0"/>
                    <a:pt x="14" y="4"/>
                    <a:pt x="14" y="4"/>
                  </a:cubicBezTo>
                  <a:cubicBezTo>
                    <a:pt x="7" y="8"/>
                    <a:pt x="0" y="13"/>
                    <a:pt x="0" y="25"/>
                  </a:cubicBezTo>
                  <a:lnTo>
                    <a:pt x="0" y="160"/>
                  </a:lnTo>
                  <a:lnTo>
                    <a:pt x="1" y="160"/>
                  </a:lnTo>
                  <a:lnTo>
                    <a:pt x="1" y="186"/>
                  </a:lnTo>
                  <a:cubicBezTo>
                    <a:pt x="1" y="190"/>
                    <a:pt x="1" y="194"/>
                    <a:pt x="3" y="197"/>
                  </a:cubicBezTo>
                  <a:cubicBezTo>
                    <a:pt x="4" y="200"/>
                    <a:pt x="6" y="203"/>
                    <a:pt x="8" y="205"/>
                  </a:cubicBezTo>
                  <a:cubicBezTo>
                    <a:pt x="11" y="208"/>
                    <a:pt x="14" y="210"/>
                    <a:pt x="17" y="211"/>
                  </a:cubicBezTo>
                  <a:cubicBezTo>
                    <a:pt x="20" y="212"/>
                    <a:pt x="23" y="213"/>
                    <a:pt x="27" y="213"/>
                  </a:cubicBezTo>
                  <a:lnTo>
                    <a:pt x="240" y="213"/>
                  </a:lnTo>
                  <a:cubicBezTo>
                    <a:pt x="244" y="213"/>
                    <a:pt x="248" y="212"/>
                    <a:pt x="251" y="211"/>
                  </a:cubicBezTo>
                  <a:cubicBezTo>
                    <a:pt x="254" y="210"/>
                    <a:pt x="257" y="208"/>
                    <a:pt x="259" y="205"/>
                  </a:cubicBezTo>
                  <a:close/>
                </a:path>
              </a:pathLst>
            </a:custGeom>
            <a:solidFill>
              <a:srgbClr val="C1C1C1"/>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86" name="Rectangle 85">
              <a:extLst>
                <a:ext uri="{FF2B5EF4-FFF2-40B4-BE49-F238E27FC236}">
                  <a16:creationId xmlns:a16="http://schemas.microsoft.com/office/drawing/2014/main" id="{F9A9D330-735B-4D1E-97DC-039C8A76F5A6}"/>
                </a:ext>
              </a:extLst>
            </p:cNvPr>
            <p:cNvSpPr/>
            <p:nvPr/>
          </p:nvSpPr>
          <p:spPr bwMode="auto">
            <a:xfrm>
              <a:off x="7656994" y="666582"/>
              <a:ext cx="111846" cy="111846"/>
            </a:xfrm>
            <a:prstGeom prst="rect">
              <a:avLst/>
            </a:prstGeom>
            <a:solidFill>
              <a:schemeClr val="accent1"/>
            </a:solidFill>
            <a:ln w="952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7" name="Rectangle 86">
              <a:extLst>
                <a:ext uri="{FF2B5EF4-FFF2-40B4-BE49-F238E27FC236}">
                  <a16:creationId xmlns:a16="http://schemas.microsoft.com/office/drawing/2014/main" id="{DEE5ED60-6FA1-499B-BF1A-DC6E6A703F4B}"/>
                </a:ext>
              </a:extLst>
            </p:cNvPr>
            <p:cNvSpPr/>
            <p:nvPr/>
          </p:nvSpPr>
          <p:spPr bwMode="auto">
            <a:xfrm>
              <a:off x="7799614" y="666582"/>
              <a:ext cx="111846" cy="111846"/>
            </a:xfrm>
            <a:prstGeom prst="rect">
              <a:avLst/>
            </a:prstGeom>
            <a:solidFill>
              <a:srgbClr val="C1C1C1"/>
            </a:solidFill>
            <a:ln w="952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8" name="Rectangle 87">
              <a:extLst>
                <a:ext uri="{FF2B5EF4-FFF2-40B4-BE49-F238E27FC236}">
                  <a16:creationId xmlns:a16="http://schemas.microsoft.com/office/drawing/2014/main" id="{5E743658-C955-4193-8600-A716C7805985}"/>
                </a:ext>
              </a:extLst>
            </p:cNvPr>
            <p:cNvSpPr/>
            <p:nvPr/>
          </p:nvSpPr>
          <p:spPr bwMode="auto">
            <a:xfrm>
              <a:off x="7942234" y="666582"/>
              <a:ext cx="111846" cy="111846"/>
            </a:xfrm>
            <a:prstGeom prst="rect">
              <a:avLst/>
            </a:prstGeom>
            <a:solidFill>
              <a:srgbClr val="C1C1C1"/>
            </a:solidFill>
            <a:ln w="952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9" name="Rectangle 88">
              <a:extLst>
                <a:ext uri="{FF2B5EF4-FFF2-40B4-BE49-F238E27FC236}">
                  <a16:creationId xmlns:a16="http://schemas.microsoft.com/office/drawing/2014/main" id="{7A6A8618-2E49-4102-9983-C27FE4C17D92}"/>
                </a:ext>
              </a:extLst>
            </p:cNvPr>
            <p:cNvSpPr/>
            <p:nvPr/>
          </p:nvSpPr>
          <p:spPr bwMode="auto">
            <a:xfrm>
              <a:off x="7656994" y="815807"/>
              <a:ext cx="111846" cy="111846"/>
            </a:xfrm>
            <a:prstGeom prst="rect">
              <a:avLst/>
            </a:prstGeom>
            <a:solidFill>
              <a:srgbClr val="C1C1C1"/>
            </a:solidFill>
            <a:ln w="952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0" name="Rectangle 89">
              <a:extLst>
                <a:ext uri="{FF2B5EF4-FFF2-40B4-BE49-F238E27FC236}">
                  <a16:creationId xmlns:a16="http://schemas.microsoft.com/office/drawing/2014/main" id="{A9BE6368-FE76-49AB-A06F-69BDF593827F}"/>
                </a:ext>
              </a:extLst>
            </p:cNvPr>
            <p:cNvSpPr/>
            <p:nvPr/>
          </p:nvSpPr>
          <p:spPr bwMode="auto">
            <a:xfrm>
              <a:off x="7799614" y="815807"/>
              <a:ext cx="111846" cy="111846"/>
            </a:xfrm>
            <a:prstGeom prst="rect">
              <a:avLst/>
            </a:prstGeom>
            <a:solidFill>
              <a:srgbClr val="C1C1C1"/>
            </a:solidFill>
            <a:ln w="952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92" name="Rectangle 91">
            <a:extLst>
              <a:ext uri="{FF2B5EF4-FFF2-40B4-BE49-F238E27FC236}">
                <a16:creationId xmlns:a16="http://schemas.microsoft.com/office/drawing/2014/main" id="{D8EB081F-2C62-4042-BCB8-A2F2D69253C4}"/>
              </a:ext>
            </a:extLst>
          </p:cNvPr>
          <p:cNvSpPr/>
          <p:nvPr/>
        </p:nvSpPr>
        <p:spPr>
          <a:xfrm>
            <a:off x="2934760" y="4128155"/>
            <a:ext cx="2315057" cy="341632"/>
          </a:xfrm>
          <a:prstGeom prst="rect">
            <a:avLst/>
          </a:prstGeom>
        </p:spPr>
        <p:txBody>
          <a:bodyPr wrap="none">
            <a:spAutoFit/>
          </a:bodyPr>
          <a:lstStyle/>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Semibold"/>
                <a:ea typeface="+mn-ea"/>
                <a:cs typeface="+mn-cs"/>
              </a:rPr>
              <a:t>Microsoft Graph API</a:t>
            </a:r>
          </a:p>
        </p:txBody>
      </p:sp>
      <p:sp>
        <p:nvSpPr>
          <p:cNvPr id="93" name="TextBox 92">
            <a:extLst>
              <a:ext uri="{FF2B5EF4-FFF2-40B4-BE49-F238E27FC236}">
                <a16:creationId xmlns:a16="http://schemas.microsoft.com/office/drawing/2014/main" id="{4400B162-53B2-4FED-96F9-DD7FDA84DD9B}"/>
              </a:ext>
            </a:extLst>
          </p:cNvPr>
          <p:cNvSpPr txBox="1"/>
          <p:nvPr/>
        </p:nvSpPr>
        <p:spPr>
          <a:xfrm>
            <a:off x="478349" y="5742077"/>
            <a:ext cx="686435" cy="178053"/>
          </a:xfrm>
          <a:prstGeom prst="rect">
            <a:avLst/>
          </a:prstGeom>
          <a:noFill/>
        </p:spPr>
        <p:txBody>
          <a:bodyPr wrap="squar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People</a:t>
            </a:r>
          </a:p>
        </p:txBody>
      </p:sp>
      <p:sp>
        <p:nvSpPr>
          <p:cNvPr id="94" name="TextBox 93">
            <a:extLst>
              <a:ext uri="{FF2B5EF4-FFF2-40B4-BE49-F238E27FC236}">
                <a16:creationId xmlns:a16="http://schemas.microsoft.com/office/drawing/2014/main" id="{D3A2BF45-0B45-463F-8A1F-B85B1F252B10}"/>
              </a:ext>
            </a:extLst>
          </p:cNvPr>
          <p:cNvSpPr txBox="1"/>
          <p:nvPr/>
        </p:nvSpPr>
        <p:spPr>
          <a:xfrm>
            <a:off x="1418036" y="5745014"/>
            <a:ext cx="591551" cy="178053"/>
          </a:xfrm>
          <a:prstGeom prst="rect">
            <a:avLst/>
          </a:prstGeom>
          <a:noFill/>
        </p:spPr>
        <p:txBody>
          <a:bodyPr wrap="squar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Chats</a:t>
            </a:r>
          </a:p>
        </p:txBody>
      </p:sp>
      <p:sp>
        <p:nvSpPr>
          <p:cNvPr id="95" name="TextBox 94">
            <a:extLst>
              <a:ext uri="{FF2B5EF4-FFF2-40B4-BE49-F238E27FC236}">
                <a16:creationId xmlns:a16="http://schemas.microsoft.com/office/drawing/2014/main" id="{098456C4-51DA-4535-AB5F-8491145983CF}"/>
              </a:ext>
            </a:extLst>
          </p:cNvPr>
          <p:cNvSpPr txBox="1"/>
          <p:nvPr/>
        </p:nvSpPr>
        <p:spPr>
          <a:xfrm>
            <a:off x="2448911" y="5756560"/>
            <a:ext cx="657029" cy="178053"/>
          </a:xfrm>
          <a:prstGeom prst="rect">
            <a:avLst/>
          </a:prstGeom>
          <a:noFill/>
        </p:spPr>
        <p:txBody>
          <a:bodyPr wrap="squar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Files</a:t>
            </a:r>
          </a:p>
        </p:txBody>
      </p:sp>
      <p:grpSp>
        <p:nvGrpSpPr>
          <p:cNvPr id="96" name="Group 95">
            <a:extLst>
              <a:ext uri="{FF2B5EF4-FFF2-40B4-BE49-F238E27FC236}">
                <a16:creationId xmlns:a16="http://schemas.microsoft.com/office/drawing/2014/main" id="{A3EEEB60-C11F-4086-8453-81AD26CEEE43}"/>
              </a:ext>
            </a:extLst>
          </p:cNvPr>
          <p:cNvGrpSpPr/>
          <p:nvPr/>
        </p:nvGrpSpPr>
        <p:grpSpPr>
          <a:xfrm>
            <a:off x="3553214" y="5389956"/>
            <a:ext cx="651305" cy="541956"/>
            <a:chOff x="3732256" y="5820974"/>
            <a:chExt cx="788078" cy="655767"/>
          </a:xfrm>
        </p:grpSpPr>
        <p:grpSp>
          <p:nvGrpSpPr>
            <p:cNvPr id="97" name="Group 96">
              <a:extLst>
                <a:ext uri="{FF2B5EF4-FFF2-40B4-BE49-F238E27FC236}">
                  <a16:creationId xmlns:a16="http://schemas.microsoft.com/office/drawing/2014/main" id="{3A830E75-CF53-4705-AB85-F843ECCB8E6F}"/>
                </a:ext>
              </a:extLst>
            </p:cNvPr>
            <p:cNvGrpSpPr/>
            <p:nvPr/>
          </p:nvGrpSpPr>
          <p:grpSpPr>
            <a:xfrm>
              <a:off x="3886746" y="5820974"/>
              <a:ext cx="499766" cy="366073"/>
              <a:chOff x="9490093" y="1505478"/>
              <a:chExt cx="501944" cy="275108"/>
            </a:xfrm>
          </p:grpSpPr>
          <p:sp>
            <p:nvSpPr>
              <p:cNvPr id="99" name="Tablet_E70A" title="Icon of a tablet">
                <a:extLst>
                  <a:ext uri="{FF2B5EF4-FFF2-40B4-BE49-F238E27FC236}">
                    <a16:creationId xmlns:a16="http://schemas.microsoft.com/office/drawing/2014/main" id="{55532E9B-862D-475D-B9D4-D442D09E3263}"/>
                  </a:ext>
                </a:extLst>
              </p:cNvPr>
              <p:cNvSpPr>
                <a:spLocks noChangeAspect="1" noEditPoints="1"/>
              </p:cNvSpPr>
              <p:nvPr/>
            </p:nvSpPr>
            <p:spPr bwMode="auto">
              <a:xfrm>
                <a:off x="9759768" y="1610078"/>
                <a:ext cx="232269" cy="170508"/>
              </a:xfrm>
              <a:custGeom>
                <a:avLst/>
                <a:gdLst>
                  <a:gd name="T0" fmla="*/ 3748 w 3748"/>
                  <a:gd name="T1" fmla="*/ 2562 h 2749"/>
                  <a:gd name="T2" fmla="*/ 3561 w 3748"/>
                  <a:gd name="T3" fmla="*/ 2749 h 2749"/>
                  <a:gd name="T4" fmla="*/ 187 w 3748"/>
                  <a:gd name="T5" fmla="*/ 2749 h 2749"/>
                  <a:gd name="T6" fmla="*/ 0 w 3748"/>
                  <a:gd name="T7" fmla="*/ 2562 h 2749"/>
                  <a:gd name="T8" fmla="*/ 0 w 3748"/>
                  <a:gd name="T9" fmla="*/ 187 h 2749"/>
                  <a:gd name="T10" fmla="*/ 187 w 3748"/>
                  <a:gd name="T11" fmla="*/ 0 h 2749"/>
                  <a:gd name="T12" fmla="*/ 3561 w 3748"/>
                  <a:gd name="T13" fmla="*/ 0 h 2749"/>
                  <a:gd name="T14" fmla="*/ 3748 w 3748"/>
                  <a:gd name="T15" fmla="*/ 187 h 2749"/>
                  <a:gd name="T16" fmla="*/ 3748 w 3748"/>
                  <a:gd name="T17" fmla="*/ 2562 h 2749"/>
                  <a:gd name="T18" fmla="*/ 2124 w 3748"/>
                  <a:gd name="T19" fmla="*/ 2249 h 2749"/>
                  <a:gd name="T20" fmla="*/ 1624 w 3748"/>
                  <a:gd name="T21" fmla="*/ 2249 h 2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48" h="2749">
                    <a:moveTo>
                      <a:pt x="3748" y="2562"/>
                    </a:moveTo>
                    <a:cubicBezTo>
                      <a:pt x="3748" y="2665"/>
                      <a:pt x="3665" y="2749"/>
                      <a:pt x="3561" y="2749"/>
                    </a:cubicBezTo>
                    <a:cubicBezTo>
                      <a:pt x="187" y="2749"/>
                      <a:pt x="187" y="2749"/>
                      <a:pt x="187" y="2749"/>
                    </a:cubicBezTo>
                    <a:cubicBezTo>
                      <a:pt x="83" y="2749"/>
                      <a:pt x="0" y="2665"/>
                      <a:pt x="0" y="2562"/>
                    </a:cubicBezTo>
                    <a:cubicBezTo>
                      <a:pt x="0" y="187"/>
                      <a:pt x="0" y="187"/>
                      <a:pt x="0" y="187"/>
                    </a:cubicBezTo>
                    <a:cubicBezTo>
                      <a:pt x="0" y="84"/>
                      <a:pt x="83" y="0"/>
                      <a:pt x="187" y="0"/>
                    </a:cubicBezTo>
                    <a:cubicBezTo>
                      <a:pt x="3561" y="0"/>
                      <a:pt x="3561" y="0"/>
                      <a:pt x="3561" y="0"/>
                    </a:cubicBezTo>
                    <a:cubicBezTo>
                      <a:pt x="3665" y="0"/>
                      <a:pt x="3748" y="84"/>
                      <a:pt x="3748" y="187"/>
                    </a:cubicBezTo>
                    <a:lnTo>
                      <a:pt x="3748" y="2562"/>
                    </a:lnTo>
                    <a:close/>
                    <a:moveTo>
                      <a:pt x="2124" y="2249"/>
                    </a:moveTo>
                    <a:cubicBezTo>
                      <a:pt x="1624" y="2249"/>
                      <a:pt x="1624" y="2249"/>
                      <a:pt x="1624" y="2249"/>
                    </a:cubicBezTo>
                  </a:path>
                </a:pathLst>
              </a:custGeom>
              <a:solidFill>
                <a:schemeClr val="accent1"/>
              </a:solidFill>
              <a:ln w="19050" cap="sq">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Segoe UI"/>
                  <a:ea typeface="+mn-ea"/>
                  <a:cs typeface="+mn-cs"/>
                </a:endParaRPr>
              </a:p>
            </p:txBody>
          </p:sp>
          <p:sp>
            <p:nvSpPr>
              <p:cNvPr id="100" name="Devices3_EA6C" title="Icon of a cellphone in front of a monitor">
                <a:extLst>
                  <a:ext uri="{FF2B5EF4-FFF2-40B4-BE49-F238E27FC236}">
                    <a16:creationId xmlns:a16="http://schemas.microsoft.com/office/drawing/2014/main" id="{0F26AFB0-FDB4-4BF0-A62B-360D38C94876}"/>
                  </a:ext>
                </a:extLst>
              </p:cNvPr>
              <p:cNvSpPr>
                <a:spLocks noChangeAspect="1" noEditPoints="1"/>
              </p:cNvSpPr>
              <p:nvPr/>
            </p:nvSpPr>
            <p:spPr bwMode="auto">
              <a:xfrm>
                <a:off x="9490106" y="1505481"/>
                <a:ext cx="340066" cy="235592"/>
              </a:xfrm>
              <a:custGeom>
                <a:avLst/>
                <a:gdLst>
                  <a:gd name="T0" fmla="*/ 1320 w 5719"/>
                  <a:gd name="T1" fmla="*/ 3962 h 3962"/>
                  <a:gd name="T2" fmla="*/ 0 w 5719"/>
                  <a:gd name="T3" fmla="*/ 3962 h 3962"/>
                  <a:gd name="T4" fmla="*/ 0 w 5719"/>
                  <a:gd name="T5" fmla="*/ 1761 h 3962"/>
                  <a:gd name="T6" fmla="*/ 1320 w 5719"/>
                  <a:gd name="T7" fmla="*/ 1761 h 3962"/>
                  <a:gd name="T8" fmla="*/ 1320 w 5719"/>
                  <a:gd name="T9" fmla="*/ 3962 h 3962"/>
                  <a:gd name="T10" fmla="*/ 1320 w 5719"/>
                  <a:gd name="T11" fmla="*/ 3081 h 3962"/>
                  <a:gd name="T12" fmla="*/ 5719 w 5719"/>
                  <a:gd name="T13" fmla="*/ 3081 h 3962"/>
                  <a:gd name="T14" fmla="*/ 5719 w 5719"/>
                  <a:gd name="T15" fmla="*/ 0 h 3962"/>
                  <a:gd name="T16" fmla="*/ 440 w 5719"/>
                  <a:gd name="T17" fmla="*/ 0 h 3962"/>
                  <a:gd name="T18" fmla="*/ 440 w 5719"/>
                  <a:gd name="T19" fmla="*/ 1761 h 3962"/>
                  <a:gd name="T20" fmla="*/ 3080 w 5719"/>
                  <a:gd name="T21" fmla="*/ 3962 h 3962"/>
                  <a:gd name="T22" fmla="*/ 3080 w 5719"/>
                  <a:gd name="T23" fmla="*/ 3081 h 3962"/>
                  <a:gd name="T24" fmla="*/ 4180 w 5719"/>
                  <a:gd name="T25" fmla="*/ 3962 h 3962"/>
                  <a:gd name="T26" fmla="*/ 1980 w 5719"/>
                  <a:gd name="T27" fmla="*/ 3962 h 39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19" h="3962">
                    <a:moveTo>
                      <a:pt x="1320" y="3962"/>
                    </a:moveTo>
                    <a:lnTo>
                      <a:pt x="0" y="3962"/>
                    </a:lnTo>
                    <a:lnTo>
                      <a:pt x="0" y="1761"/>
                    </a:lnTo>
                    <a:lnTo>
                      <a:pt x="1320" y="1761"/>
                    </a:lnTo>
                    <a:lnTo>
                      <a:pt x="1320" y="3962"/>
                    </a:lnTo>
                    <a:moveTo>
                      <a:pt x="1320" y="3081"/>
                    </a:moveTo>
                    <a:lnTo>
                      <a:pt x="5719" y="3081"/>
                    </a:lnTo>
                    <a:lnTo>
                      <a:pt x="5719" y="0"/>
                    </a:lnTo>
                    <a:lnTo>
                      <a:pt x="440" y="0"/>
                    </a:lnTo>
                    <a:lnTo>
                      <a:pt x="440" y="1761"/>
                    </a:lnTo>
                    <a:moveTo>
                      <a:pt x="3080" y="3962"/>
                    </a:moveTo>
                    <a:lnTo>
                      <a:pt x="3080" y="3081"/>
                    </a:lnTo>
                    <a:moveTo>
                      <a:pt x="4180" y="3962"/>
                    </a:moveTo>
                    <a:lnTo>
                      <a:pt x="1980" y="3962"/>
                    </a:lnTo>
                  </a:path>
                </a:pathLst>
              </a:custGeom>
              <a:solidFill>
                <a:schemeClr val="accent1"/>
              </a:solidFill>
              <a:ln w="19050" cap="sq">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98" name="TextBox 97">
              <a:extLst>
                <a:ext uri="{FF2B5EF4-FFF2-40B4-BE49-F238E27FC236}">
                  <a16:creationId xmlns:a16="http://schemas.microsoft.com/office/drawing/2014/main" id="{B40F206C-D144-4424-94B5-F48BBF72E242}"/>
                </a:ext>
              </a:extLst>
            </p:cNvPr>
            <p:cNvSpPr txBox="1"/>
            <p:nvPr/>
          </p:nvSpPr>
          <p:spPr>
            <a:xfrm>
              <a:off x="3732256" y="6261297"/>
              <a:ext cx="788078" cy="215444"/>
            </a:xfrm>
            <a:prstGeom prst="rect">
              <a:avLst/>
            </a:prstGeom>
            <a:noFill/>
            <a:ln>
              <a:noFill/>
            </a:ln>
          </p:spPr>
          <p:txBody>
            <a:bodyPr wrap="squar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Devices</a:t>
              </a:r>
            </a:p>
          </p:txBody>
        </p:sp>
      </p:grpSp>
      <p:grpSp>
        <p:nvGrpSpPr>
          <p:cNvPr id="101" name="Group 100">
            <a:extLst>
              <a:ext uri="{FF2B5EF4-FFF2-40B4-BE49-F238E27FC236}">
                <a16:creationId xmlns:a16="http://schemas.microsoft.com/office/drawing/2014/main" id="{8DF53C81-829A-4766-A39F-64F94ABB0E33}"/>
              </a:ext>
            </a:extLst>
          </p:cNvPr>
          <p:cNvGrpSpPr/>
          <p:nvPr/>
        </p:nvGrpSpPr>
        <p:grpSpPr>
          <a:xfrm>
            <a:off x="4778335" y="5295191"/>
            <a:ext cx="540615" cy="644661"/>
            <a:chOff x="4947842" y="5717345"/>
            <a:chExt cx="654144" cy="780040"/>
          </a:xfrm>
        </p:grpSpPr>
        <p:pic>
          <p:nvPicPr>
            <p:cNvPr id="102" name="Picture 101">
              <a:extLst>
                <a:ext uri="{FF2B5EF4-FFF2-40B4-BE49-F238E27FC236}">
                  <a16:creationId xmlns:a16="http://schemas.microsoft.com/office/drawing/2014/main" id="{46895323-2FA2-42BF-A0C6-FF6778ADD1DD}"/>
                </a:ext>
              </a:extLst>
            </p:cNvPr>
            <p:cNvPicPr>
              <a:picLocks noChangeAspect="1"/>
            </p:cNvPicPr>
            <p:nvPr/>
          </p:nvPicPr>
          <p:blipFill>
            <a:blip r:embed="rId2">
              <a:lum bright="40000" contrast="-40000"/>
            </a:blip>
            <a:stretch>
              <a:fillRect/>
            </a:stretch>
          </p:blipFill>
          <p:spPr>
            <a:xfrm>
              <a:off x="5014115" y="5717345"/>
              <a:ext cx="491745" cy="491745"/>
            </a:xfrm>
            <a:prstGeom prst="rect">
              <a:avLst/>
            </a:prstGeom>
            <a:ln>
              <a:noFill/>
            </a:ln>
          </p:spPr>
        </p:pic>
        <p:sp>
          <p:nvSpPr>
            <p:cNvPr id="103" name="TextBox 102">
              <a:extLst>
                <a:ext uri="{FF2B5EF4-FFF2-40B4-BE49-F238E27FC236}">
                  <a16:creationId xmlns:a16="http://schemas.microsoft.com/office/drawing/2014/main" id="{14597A7C-0D4E-499F-B699-0B9720AA2256}"/>
                </a:ext>
              </a:extLst>
            </p:cNvPr>
            <p:cNvSpPr txBox="1"/>
            <p:nvPr/>
          </p:nvSpPr>
          <p:spPr>
            <a:xfrm>
              <a:off x="4947842" y="6281941"/>
              <a:ext cx="654144" cy="215444"/>
            </a:xfrm>
            <a:prstGeom prst="rect">
              <a:avLst/>
            </a:prstGeom>
            <a:noFill/>
          </p:spPr>
          <p:txBody>
            <a:bodyPr wrap="squar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Mail</a:t>
              </a:r>
            </a:p>
          </p:txBody>
        </p:sp>
      </p:grpSp>
      <p:grpSp>
        <p:nvGrpSpPr>
          <p:cNvPr id="104" name="Group 103">
            <a:extLst>
              <a:ext uri="{FF2B5EF4-FFF2-40B4-BE49-F238E27FC236}">
                <a16:creationId xmlns:a16="http://schemas.microsoft.com/office/drawing/2014/main" id="{95A06C65-3159-4DA6-9342-7EF0C23755E3}"/>
              </a:ext>
            </a:extLst>
          </p:cNvPr>
          <p:cNvGrpSpPr/>
          <p:nvPr/>
        </p:nvGrpSpPr>
        <p:grpSpPr>
          <a:xfrm>
            <a:off x="10025520" y="5354888"/>
            <a:ext cx="540615" cy="662500"/>
            <a:chOff x="10727747" y="5758423"/>
            <a:chExt cx="654144" cy="801625"/>
          </a:xfrm>
        </p:grpSpPr>
        <p:pic>
          <p:nvPicPr>
            <p:cNvPr id="105" name="Picture 104">
              <a:extLst>
                <a:ext uri="{FF2B5EF4-FFF2-40B4-BE49-F238E27FC236}">
                  <a16:creationId xmlns:a16="http://schemas.microsoft.com/office/drawing/2014/main" id="{EC33601E-1E8F-45A6-B26F-680C8461988C}"/>
                </a:ext>
              </a:extLst>
            </p:cNvPr>
            <p:cNvPicPr>
              <a:picLocks noChangeAspect="1"/>
            </p:cNvPicPr>
            <p:nvPr/>
          </p:nvPicPr>
          <p:blipFill>
            <a:blip r:embed="rId3">
              <a:lum bright="40000" contrast="-40000"/>
            </a:blip>
            <a:stretch>
              <a:fillRect/>
            </a:stretch>
          </p:blipFill>
          <p:spPr>
            <a:xfrm>
              <a:off x="10879763" y="5758423"/>
              <a:ext cx="369455" cy="369454"/>
            </a:xfrm>
            <a:prstGeom prst="rect">
              <a:avLst/>
            </a:prstGeom>
          </p:spPr>
        </p:pic>
        <p:sp>
          <p:nvSpPr>
            <p:cNvPr id="106" name="TextBox 105">
              <a:extLst>
                <a:ext uri="{FF2B5EF4-FFF2-40B4-BE49-F238E27FC236}">
                  <a16:creationId xmlns:a16="http://schemas.microsoft.com/office/drawing/2014/main" id="{9186A4E6-D2A8-4BAE-959D-BC5BF362EA68}"/>
                </a:ext>
              </a:extLst>
            </p:cNvPr>
            <p:cNvSpPr txBox="1"/>
            <p:nvPr/>
          </p:nvSpPr>
          <p:spPr>
            <a:xfrm>
              <a:off x="10727747" y="6252271"/>
              <a:ext cx="654144" cy="307777"/>
            </a:xfrm>
            <a:prstGeom prst="rect">
              <a:avLst/>
            </a:prstGeom>
            <a:noFill/>
          </p:spPr>
          <p:txBody>
            <a:bodyPr wrap="squar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Events</a:t>
              </a:r>
            </a:p>
          </p:txBody>
        </p:sp>
      </p:grpSp>
      <p:sp>
        <p:nvSpPr>
          <p:cNvPr id="107" name="TextBox 106">
            <a:extLst>
              <a:ext uri="{FF2B5EF4-FFF2-40B4-BE49-F238E27FC236}">
                <a16:creationId xmlns:a16="http://schemas.microsoft.com/office/drawing/2014/main" id="{619EA93D-1FD3-4524-92EC-3DD9A6D1453E}"/>
              </a:ext>
            </a:extLst>
          </p:cNvPr>
          <p:cNvSpPr txBox="1"/>
          <p:nvPr/>
        </p:nvSpPr>
        <p:spPr>
          <a:xfrm>
            <a:off x="6828353" y="5759951"/>
            <a:ext cx="654145" cy="178053"/>
          </a:xfrm>
          <a:prstGeom prst="rect">
            <a:avLst/>
          </a:prstGeom>
          <a:noFill/>
        </p:spPr>
        <p:txBody>
          <a:bodyPr wrap="squar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Lists</a:t>
            </a:r>
          </a:p>
        </p:txBody>
      </p:sp>
      <p:sp>
        <p:nvSpPr>
          <p:cNvPr id="108" name="Rectangle 107">
            <a:extLst>
              <a:ext uri="{FF2B5EF4-FFF2-40B4-BE49-F238E27FC236}">
                <a16:creationId xmlns:a16="http://schemas.microsoft.com/office/drawing/2014/main" id="{E09D63AD-F711-4CB2-B514-485BA2739CB0}"/>
              </a:ext>
            </a:extLst>
          </p:cNvPr>
          <p:cNvSpPr/>
          <p:nvPr/>
        </p:nvSpPr>
        <p:spPr>
          <a:xfrm>
            <a:off x="7812510" y="5725919"/>
            <a:ext cx="856229" cy="254361"/>
          </a:xfrm>
          <a:prstGeom prst="rect">
            <a:avLst/>
          </a:prstGeom>
        </p:spPr>
        <p:txBody>
          <a:bodyPr wrap="square" anchor="t">
            <a:noAutofit/>
          </a:bodyPr>
          <a:lstStyle/>
          <a:p>
            <a:pPr marL="0" marR="0" lvl="0" indent="0" algn="ctr" defTabSz="914097"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a:ea typeface="+mn-ea"/>
                <a:cs typeface="Segoe UI Semibold" panose="020B0702040204020203" pitchFamily="34" charset="0"/>
              </a:rPr>
              <a:t>Security</a:t>
            </a:r>
            <a:endParaRPr kumimoji="0" lang="en-US" sz="1400" b="0" i="0" u="none" strike="noStrike" kern="0" cap="none" spc="0" normalizeH="0" baseline="0" noProof="0">
              <a:ln>
                <a:noFill/>
              </a:ln>
              <a:solidFill>
                <a:srgbClr val="FFFFFF"/>
              </a:solidFill>
              <a:effectLst/>
              <a:uLnTx/>
              <a:uFillTx/>
              <a:latin typeface="Segoe UI"/>
              <a:ea typeface="Segoe UI Semilight" charset="0"/>
              <a:cs typeface="Segoe UI Semilight" charset="0"/>
            </a:endParaRPr>
          </a:p>
        </p:txBody>
      </p:sp>
      <p:pic>
        <p:nvPicPr>
          <p:cNvPr id="109" name="Picture 108">
            <a:extLst>
              <a:ext uri="{FF2B5EF4-FFF2-40B4-BE49-F238E27FC236}">
                <a16:creationId xmlns:a16="http://schemas.microsoft.com/office/drawing/2014/main" id="{21926C07-DC17-462A-878F-91BDD1E3FBF7}"/>
              </a:ext>
            </a:extLst>
          </p:cNvPr>
          <p:cNvPicPr>
            <a:picLocks noChangeAspect="1"/>
          </p:cNvPicPr>
          <p:nvPr/>
        </p:nvPicPr>
        <p:blipFill>
          <a:blip r:embed="rId4">
            <a:lum bright="40000" contrast="-40000"/>
          </a:blip>
          <a:stretch>
            <a:fillRect/>
          </a:stretch>
        </p:blipFill>
        <p:spPr>
          <a:xfrm>
            <a:off x="8072691" y="5288264"/>
            <a:ext cx="335869" cy="335869"/>
          </a:xfrm>
          <a:prstGeom prst="rect">
            <a:avLst/>
          </a:prstGeom>
        </p:spPr>
      </p:pic>
      <p:grpSp>
        <p:nvGrpSpPr>
          <p:cNvPr id="110" name="Group 109">
            <a:extLst>
              <a:ext uri="{FF2B5EF4-FFF2-40B4-BE49-F238E27FC236}">
                <a16:creationId xmlns:a16="http://schemas.microsoft.com/office/drawing/2014/main" id="{4D080305-57C0-4C0B-9F65-71C0B13628DD}"/>
              </a:ext>
            </a:extLst>
          </p:cNvPr>
          <p:cNvGrpSpPr/>
          <p:nvPr/>
        </p:nvGrpSpPr>
        <p:grpSpPr>
          <a:xfrm>
            <a:off x="8921987" y="5357950"/>
            <a:ext cx="707627" cy="620117"/>
            <a:chOff x="9508242" y="5781850"/>
            <a:chExt cx="856229" cy="750342"/>
          </a:xfrm>
        </p:grpSpPr>
        <p:pic>
          <p:nvPicPr>
            <p:cNvPr id="111" name="Picture 110">
              <a:extLst>
                <a:ext uri="{FF2B5EF4-FFF2-40B4-BE49-F238E27FC236}">
                  <a16:creationId xmlns:a16="http://schemas.microsoft.com/office/drawing/2014/main" id="{B08B0A04-0BEF-4320-A50A-E78BC663BF87}"/>
                </a:ext>
              </a:extLst>
            </p:cNvPr>
            <p:cNvPicPr>
              <a:picLocks noChangeAspect="1"/>
            </p:cNvPicPr>
            <p:nvPr/>
          </p:nvPicPr>
          <p:blipFill>
            <a:blip r:embed="rId5">
              <a:lum bright="40000" contrast="-40000"/>
            </a:blip>
            <a:stretch>
              <a:fillRect/>
            </a:stretch>
          </p:blipFill>
          <p:spPr>
            <a:xfrm>
              <a:off x="9772797" y="5781850"/>
              <a:ext cx="335868" cy="335868"/>
            </a:xfrm>
            <a:prstGeom prst="rect">
              <a:avLst/>
            </a:prstGeom>
            <a:ln>
              <a:noFill/>
            </a:ln>
          </p:spPr>
        </p:pic>
        <p:sp>
          <p:nvSpPr>
            <p:cNvPr id="112" name="Rectangle 111">
              <a:extLst>
                <a:ext uri="{FF2B5EF4-FFF2-40B4-BE49-F238E27FC236}">
                  <a16:creationId xmlns:a16="http://schemas.microsoft.com/office/drawing/2014/main" id="{B5331141-ACFC-4513-92DE-A98FEB169B65}"/>
                </a:ext>
              </a:extLst>
            </p:cNvPr>
            <p:cNvSpPr/>
            <p:nvPr/>
          </p:nvSpPr>
          <p:spPr>
            <a:xfrm>
              <a:off x="9508242" y="6224415"/>
              <a:ext cx="856229" cy="307777"/>
            </a:xfrm>
            <a:prstGeom prst="rect">
              <a:avLst/>
            </a:prstGeom>
          </p:spPr>
          <p:txBody>
            <a:bodyPr wrap="square" anchor="t">
              <a:noAutofit/>
            </a:bodyPr>
            <a:lstStyle/>
            <a:p>
              <a:pPr marL="0" marR="0" lvl="0" indent="0" algn="ctr" defTabSz="914097"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FFFFFF">
                      <a:lumMod val="50000"/>
                      <a:lumOff val="50000"/>
                    </a:srgbClr>
                  </a:solidFill>
                  <a:effectLst/>
                  <a:uLnTx/>
                  <a:uFillTx/>
                  <a:latin typeface="Segoe UI"/>
                  <a:ea typeface="+mn-ea"/>
                  <a:cs typeface="Segoe UI Semibold" panose="020B0702040204020203" pitchFamily="34" charset="0"/>
                </a:rPr>
                <a:t>Search</a:t>
              </a:r>
              <a:endParaRPr kumimoji="0" lang="en-US" sz="1400" b="0" i="0" u="none" strike="noStrike" kern="0" cap="none" spc="0" normalizeH="0" baseline="0" noProof="0">
                <a:ln>
                  <a:noFill/>
                </a:ln>
                <a:solidFill>
                  <a:srgbClr val="FFFFFF">
                    <a:lumMod val="50000"/>
                    <a:lumOff val="50000"/>
                  </a:srgbClr>
                </a:solidFill>
                <a:effectLst/>
                <a:uLnTx/>
                <a:uFillTx/>
                <a:latin typeface="Segoe UI"/>
                <a:ea typeface="Segoe UI Semilight" charset="0"/>
                <a:cs typeface="Segoe UI Semilight" charset="0"/>
              </a:endParaRPr>
            </a:p>
          </p:txBody>
        </p:sp>
      </p:grpSp>
      <p:grpSp>
        <p:nvGrpSpPr>
          <p:cNvPr id="113" name="Group 112">
            <a:extLst>
              <a:ext uri="{FF2B5EF4-FFF2-40B4-BE49-F238E27FC236}">
                <a16:creationId xmlns:a16="http://schemas.microsoft.com/office/drawing/2014/main" id="{D27A37B9-EC8F-4092-8416-5F930816B424}"/>
              </a:ext>
            </a:extLst>
          </p:cNvPr>
          <p:cNvGrpSpPr/>
          <p:nvPr/>
        </p:nvGrpSpPr>
        <p:grpSpPr>
          <a:xfrm>
            <a:off x="5864494" y="5276802"/>
            <a:ext cx="491468" cy="740585"/>
            <a:chOff x="6058886" y="5683046"/>
            <a:chExt cx="594676" cy="896107"/>
          </a:xfrm>
        </p:grpSpPr>
        <p:pic>
          <p:nvPicPr>
            <p:cNvPr id="114" name="Picture 113">
              <a:extLst>
                <a:ext uri="{FF2B5EF4-FFF2-40B4-BE49-F238E27FC236}">
                  <a16:creationId xmlns:a16="http://schemas.microsoft.com/office/drawing/2014/main" id="{168A221E-0892-4FCF-A3E8-20F8FD80247A}"/>
                </a:ext>
              </a:extLst>
            </p:cNvPr>
            <p:cNvPicPr>
              <a:picLocks noChangeAspect="1"/>
            </p:cNvPicPr>
            <p:nvPr/>
          </p:nvPicPr>
          <p:blipFill>
            <a:blip r:embed="rId6">
              <a:lum bright="40000" contrast="-40000"/>
            </a:blip>
            <a:stretch>
              <a:fillRect/>
            </a:stretch>
          </p:blipFill>
          <p:spPr>
            <a:xfrm>
              <a:off x="6113768" y="5683046"/>
              <a:ext cx="491745" cy="491745"/>
            </a:xfrm>
            <a:prstGeom prst="rect">
              <a:avLst/>
            </a:prstGeom>
          </p:spPr>
        </p:pic>
        <p:sp>
          <p:nvSpPr>
            <p:cNvPr id="115" name="TextBox 114">
              <a:extLst>
                <a:ext uri="{FF2B5EF4-FFF2-40B4-BE49-F238E27FC236}">
                  <a16:creationId xmlns:a16="http://schemas.microsoft.com/office/drawing/2014/main" id="{DA831F67-F419-414C-8353-366031AEF0F4}"/>
                </a:ext>
              </a:extLst>
            </p:cNvPr>
            <p:cNvSpPr txBox="1"/>
            <p:nvPr/>
          </p:nvSpPr>
          <p:spPr>
            <a:xfrm>
              <a:off x="6058886" y="6271376"/>
              <a:ext cx="594676" cy="307777"/>
            </a:xfrm>
            <a:prstGeom prst="rect">
              <a:avLst/>
            </a:prstGeom>
            <a:noFill/>
          </p:spPr>
          <p:txBody>
            <a:bodyPr wrap="squar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Alerts</a:t>
              </a:r>
            </a:p>
          </p:txBody>
        </p:sp>
      </p:grpSp>
      <p:grpSp>
        <p:nvGrpSpPr>
          <p:cNvPr id="116" name="Group 115">
            <a:extLst>
              <a:ext uri="{FF2B5EF4-FFF2-40B4-BE49-F238E27FC236}">
                <a16:creationId xmlns:a16="http://schemas.microsoft.com/office/drawing/2014/main" id="{A712AA10-8066-4FDA-811D-B71F75A76BDB}"/>
              </a:ext>
            </a:extLst>
          </p:cNvPr>
          <p:cNvGrpSpPr/>
          <p:nvPr/>
        </p:nvGrpSpPr>
        <p:grpSpPr>
          <a:xfrm>
            <a:off x="11110458" y="5620190"/>
            <a:ext cx="490142" cy="91205"/>
            <a:chOff x="10990104" y="6068255"/>
            <a:chExt cx="593072" cy="110359"/>
          </a:xfrm>
          <a:solidFill>
            <a:schemeClr val="bg1"/>
          </a:solidFill>
        </p:grpSpPr>
        <p:sp>
          <p:nvSpPr>
            <p:cNvPr id="117" name="Oval 116">
              <a:extLst>
                <a:ext uri="{FF2B5EF4-FFF2-40B4-BE49-F238E27FC236}">
                  <a16:creationId xmlns:a16="http://schemas.microsoft.com/office/drawing/2014/main" id="{6C388321-4DCE-45E2-B052-7BF2B56F812B}"/>
                </a:ext>
              </a:extLst>
            </p:cNvPr>
            <p:cNvSpPr/>
            <p:nvPr/>
          </p:nvSpPr>
          <p:spPr bwMode="auto">
            <a:xfrm>
              <a:off x="10990104" y="6072983"/>
              <a:ext cx="97466" cy="10563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18" name="Oval 117">
              <a:extLst>
                <a:ext uri="{FF2B5EF4-FFF2-40B4-BE49-F238E27FC236}">
                  <a16:creationId xmlns:a16="http://schemas.microsoft.com/office/drawing/2014/main" id="{03C358D6-76B9-4AC1-AD6E-69B2EDC72041}"/>
                </a:ext>
              </a:extLst>
            </p:cNvPr>
            <p:cNvSpPr/>
            <p:nvPr/>
          </p:nvSpPr>
          <p:spPr bwMode="auto">
            <a:xfrm>
              <a:off x="11237907" y="6068255"/>
              <a:ext cx="97466" cy="10563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19" name="Oval 118">
              <a:extLst>
                <a:ext uri="{FF2B5EF4-FFF2-40B4-BE49-F238E27FC236}">
                  <a16:creationId xmlns:a16="http://schemas.microsoft.com/office/drawing/2014/main" id="{DB3A2A43-34ED-4246-9836-0DAE82D3371F}"/>
                </a:ext>
              </a:extLst>
            </p:cNvPr>
            <p:cNvSpPr/>
            <p:nvPr/>
          </p:nvSpPr>
          <p:spPr bwMode="auto">
            <a:xfrm>
              <a:off x="11485710" y="6068255"/>
              <a:ext cx="97466" cy="10563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nvGrpSpPr>
          <p:cNvPr id="120" name="Group 4">
            <a:extLst>
              <a:ext uri="{FF2B5EF4-FFF2-40B4-BE49-F238E27FC236}">
                <a16:creationId xmlns:a16="http://schemas.microsoft.com/office/drawing/2014/main" id="{E013CCF3-CBD7-4FE9-BD41-84FFF1D1E66B}"/>
              </a:ext>
            </a:extLst>
          </p:cNvPr>
          <p:cNvGrpSpPr>
            <a:grpSpLocks noChangeAspect="1"/>
          </p:cNvGrpSpPr>
          <p:nvPr/>
        </p:nvGrpSpPr>
        <p:grpSpPr bwMode="auto">
          <a:xfrm>
            <a:off x="727691" y="2514600"/>
            <a:ext cx="406400" cy="406400"/>
            <a:chOff x="346" y="1584"/>
            <a:chExt cx="256" cy="256"/>
          </a:xfrm>
        </p:grpSpPr>
        <p:sp>
          <p:nvSpPr>
            <p:cNvPr id="121" name="AutoShape 3">
              <a:extLst>
                <a:ext uri="{FF2B5EF4-FFF2-40B4-BE49-F238E27FC236}">
                  <a16:creationId xmlns:a16="http://schemas.microsoft.com/office/drawing/2014/main" id="{C9CF5E41-2B84-4163-B86C-48B5A9F42F92}"/>
                </a:ext>
              </a:extLst>
            </p:cNvPr>
            <p:cNvSpPr>
              <a:spLocks noChangeAspect="1" noChangeArrowheads="1" noTextEdit="1"/>
            </p:cNvSpPr>
            <p:nvPr/>
          </p:nvSpPr>
          <p:spPr bwMode="auto">
            <a:xfrm>
              <a:off x="346" y="1584"/>
              <a:ext cx="256"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22" name="Freeform 5">
              <a:extLst>
                <a:ext uri="{FF2B5EF4-FFF2-40B4-BE49-F238E27FC236}">
                  <a16:creationId xmlns:a16="http://schemas.microsoft.com/office/drawing/2014/main" id="{11006665-2AA4-442E-A400-47FF7455ACDF}"/>
                </a:ext>
              </a:extLst>
            </p:cNvPr>
            <p:cNvSpPr>
              <a:spLocks/>
            </p:cNvSpPr>
            <p:nvPr/>
          </p:nvSpPr>
          <p:spPr bwMode="auto">
            <a:xfrm>
              <a:off x="352" y="1582"/>
              <a:ext cx="165" cy="232"/>
            </a:xfrm>
            <a:custGeom>
              <a:avLst/>
              <a:gdLst>
                <a:gd name="T0" fmla="*/ 0 w 266"/>
                <a:gd name="T1" fmla="*/ 0 h 373"/>
                <a:gd name="T2" fmla="*/ 0 w 266"/>
                <a:gd name="T3" fmla="*/ 0 h 373"/>
                <a:gd name="T4" fmla="*/ 0 w 266"/>
                <a:gd name="T5" fmla="*/ 373 h 373"/>
                <a:gd name="T6" fmla="*/ 129 w 266"/>
                <a:gd name="T7" fmla="*/ 373 h 373"/>
                <a:gd name="T8" fmla="*/ 129 w 266"/>
                <a:gd name="T9" fmla="*/ 58 h 373"/>
                <a:gd name="T10" fmla="*/ 266 w 266"/>
                <a:gd name="T11" fmla="*/ 58 h 373"/>
                <a:gd name="T12" fmla="*/ 207 w 266"/>
                <a:gd name="T13" fmla="*/ 0 h 373"/>
                <a:gd name="T14" fmla="*/ 0 w 266"/>
                <a:gd name="T15" fmla="*/ 0 h 3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6" h="373">
                  <a:moveTo>
                    <a:pt x="0" y="0"/>
                  </a:moveTo>
                  <a:lnTo>
                    <a:pt x="0" y="0"/>
                  </a:lnTo>
                  <a:lnTo>
                    <a:pt x="0" y="373"/>
                  </a:lnTo>
                  <a:lnTo>
                    <a:pt x="129" y="373"/>
                  </a:lnTo>
                  <a:lnTo>
                    <a:pt x="129" y="58"/>
                  </a:lnTo>
                  <a:lnTo>
                    <a:pt x="266" y="58"/>
                  </a:lnTo>
                  <a:lnTo>
                    <a:pt x="207" y="0"/>
                  </a:lnTo>
                  <a:lnTo>
                    <a:pt x="0" y="0"/>
                  </a:ln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23" name="Freeform 6">
              <a:extLst>
                <a:ext uri="{FF2B5EF4-FFF2-40B4-BE49-F238E27FC236}">
                  <a16:creationId xmlns:a16="http://schemas.microsoft.com/office/drawing/2014/main" id="{7A2E04D9-245E-490F-B8C2-69532A6784EA}"/>
                </a:ext>
              </a:extLst>
            </p:cNvPr>
            <p:cNvSpPr>
              <a:spLocks/>
            </p:cNvSpPr>
            <p:nvPr/>
          </p:nvSpPr>
          <p:spPr bwMode="auto">
            <a:xfrm>
              <a:off x="447" y="1632"/>
              <a:ext cx="159" cy="213"/>
            </a:xfrm>
            <a:custGeom>
              <a:avLst/>
              <a:gdLst>
                <a:gd name="T0" fmla="*/ 0 w 257"/>
                <a:gd name="T1" fmla="*/ 0 h 343"/>
                <a:gd name="T2" fmla="*/ 0 w 257"/>
                <a:gd name="T3" fmla="*/ 0 h 343"/>
                <a:gd name="T4" fmla="*/ 0 w 257"/>
                <a:gd name="T5" fmla="*/ 343 h 343"/>
                <a:gd name="T6" fmla="*/ 257 w 257"/>
                <a:gd name="T7" fmla="*/ 343 h 343"/>
                <a:gd name="T8" fmla="*/ 257 w 257"/>
                <a:gd name="T9" fmla="*/ 129 h 343"/>
                <a:gd name="T10" fmla="*/ 129 w 257"/>
                <a:gd name="T11" fmla="*/ 129 h 343"/>
                <a:gd name="T12" fmla="*/ 129 w 257"/>
                <a:gd name="T13" fmla="*/ 0 h 343"/>
                <a:gd name="T14" fmla="*/ 0 w 257"/>
                <a:gd name="T15" fmla="*/ 0 h 3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7" h="343">
                  <a:moveTo>
                    <a:pt x="0" y="0"/>
                  </a:moveTo>
                  <a:lnTo>
                    <a:pt x="0" y="0"/>
                  </a:lnTo>
                  <a:lnTo>
                    <a:pt x="0" y="343"/>
                  </a:lnTo>
                  <a:lnTo>
                    <a:pt x="257" y="343"/>
                  </a:lnTo>
                  <a:lnTo>
                    <a:pt x="257" y="129"/>
                  </a:lnTo>
                  <a:lnTo>
                    <a:pt x="129" y="129"/>
                  </a:lnTo>
                  <a:lnTo>
                    <a:pt x="129" y="0"/>
                  </a:lnTo>
                  <a:lnTo>
                    <a:pt x="0" y="0"/>
                  </a:lnTo>
                  <a:close/>
                </a:path>
              </a:pathLst>
            </a:custGeom>
            <a:solidFill>
              <a:srgbClr val="CCCCCC"/>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24" name="Freeform 7">
              <a:extLst>
                <a:ext uri="{FF2B5EF4-FFF2-40B4-BE49-F238E27FC236}">
                  <a16:creationId xmlns:a16="http://schemas.microsoft.com/office/drawing/2014/main" id="{C1EA4CE5-D363-48E5-B7A9-FB5BC0F1459A}"/>
                </a:ext>
              </a:extLst>
            </p:cNvPr>
            <p:cNvSpPr>
              <a:spLocks/>
            </p:cNvSpPr>
            <p:nvPr/>
          </p:nvSpPr>
          <p:spPr bwMode="auto">
            <a:xfrm>
              <a:off x="540" y="1636"/>
              <a:ext cx="62" cy="63"/>
            </a:xfrm>
            <a:custGeom>
              <a:avLst/>
              <a:gdLst>
                <a:gd name="T0" fmla="*/ 0 w 101"/>
                <a:gd name="T1" fmla="*/ 101 h 101"/>
                <a:gd name="T2" fmla="*/ 0 w 101"/>
                <a:gd name="T3" fmla="*/ 101 h 101"/>
                <a:gd name="T4" fmla="*/ 101 w 101"/>
                <a:gd name="T5" fmla="*/ 101 h 101"/>
                <a:gd name="T6" fmla="*/ 0 w 101"/>
                <a:gd name="T7" fmla="*/ 0 h 101"/>
                <a:gd name="T8" fmla="*/ 0 w 101"/>
                <a:gd name="T9" fmla="*/ 101 h 101"/>
              </a:gdLst>
              <a:ahLst/>
              <a:cxnLst>
                <a:cxn ang="0">
                  <a:pos x="T0" y="T1"/>
                </a:cxn>
                <a:cxn ang="0">
                  <a:pos x="T2" y="T3"/>
                </a:cxn>
                <a:cxn ang="0">
                  <a:pos x="T4" y="T5"/>
                </a:cxn>
                <a:cxn ang="0">
                  <a:pos x="T6" y="T7"/>
                </a:cxn>
                <a:cxn ang="0">
                  <a:pos x="T8" y="T9"/>
                </a:cxn>
              </a:cxnLst>
              <a:rect l="0" t="0" r="r" b="b"/>
              <a:pathLst>
                <a:path w="101" h="101">
                  <a:moveTo>
                    <a:pt x="0" y="101"/>
                  </a:moveTo>
                  <a:lnTo>
                    <a:pt x="0" y="101"/>
                  </a:lnTo>
                  <a:lnTo>
                    <a:pt x="101" y="101"/>
                  </a:lnTo>
                  <a:lnTo>
                    <a:pt x="0" y="0"/>
                  </a:lnTo>
                  <a:lnTo>
                    <a:pt x="0" y="101"/>
                  </a:lnTo>
                  <a:close/>
                </a:path>
              </a:pathLst>
            </a:custGeom>
            <a:solidFill>
              <a:schemeClr val="accent1"/>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25" name="Group 124">
            <a:extLst>
              <a:ext uri="{FF2B5EF4-FFF2-40B4-BE49-F238E27FC236}">
                <a16:creationId xmlns:a16="http://schemas.microsoft.com/office/drawing/2014/main" id="{A96DECA6-50E5-49B1-B7F7-DFB0E3DB3AE8}"/>
              </a:ext>
            </a:extLst>
          </p:cNvPr>
          <p:cNvGrpSpPr/>
          <p:nvPr/>
        </p:nvGrpSpPr>
        <p:grpSpPr>
          <a:xfrm>
            <a:off x="327852" y="3648105"/>
            <a:ext cx="11496869" cy="101754"/>
            <a:chOff x="327852" y="3648105"/>
            <a:chExt cx="11496869" cy="101754"/>
          </a:xfrm>
        </p:grpSpPr>
        <p:cxnSp>
          <p:nvCxnSpPr>
            <p:cNvPr id="126" name="Straight Connector 125">
              <a:extLst>
                <a:ext uri="{FF2B5EF4-FFF2-40B4-BE49-F238E27FC236}">
                  <a16:creationId xmlns:a16="http://schemas.microsoft.com/office/drawing/2014/main" id="{8084C62D-960A-4931-9EAA-E105F4F62B61}"/>
                </a:ext>
              </a:extLst>
            </p:cNvPr>
            <p:cNvCxnSpPr>
              <a:cxnSpLocks/>
            </p:cNvCxnSpPr>
            <p:nvPr/>
          </p:nvCxnSpPr>
          <p:spPr>
            <a:xfrm flipH="1">
              <a:off x="327852" y="3648105"/>
              <a:ext cx="11496869"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27" name="Flowchart: Merge 126">
              <a:extLst>
                <a:ext uri="{FF2B5EF4-FFF2-40B4-BE49-F238E27FC236}">
                  <a16:creationId xmlns:a16="http://schemas.microsoft.com/office/drawing/2014/main" id="{07AC9613-DA5F-4183-BB5D-766CFDFBC69C}"/>
                </a:ext>
              </a:extLst>
            </p:cNvPr>
            <p:cNvSpPr/>
            <p:nvPr/>
          </p:nvSpPr>
          <p:spPr bwMode="auto">
            <a:xfrm>
              <a:off x="5852199" y="3651538"/>
              <a:ext cx="312228" cy="98321"/>
            </a:xfrm>
            <a:prstGeom prst="flowChartMerg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28" name="Group 127">
            <a:extLst>
              <a:ext uri="{FF2B5EF4-FFF2-40B4-BE49-F238E27FC236}">
                <a16:creationId xmlns:a16="http://schemas.microsoft.com/office/drawing/2014/main" id="{6895AB59-52E3-40CD-B239-24EABDB7A8A9}"/>
              </a:ext>
            </a:extLst>
          </p:cNvPr>
          <p:cNvGrpSpPr/>
          <p:nvPr/>
        </p:nvGrpSpPr>
        <p:grpSpPr>
          <a:xfrm>
            <a:off x="327852" y="4834126"/>
            <a:ext cx="11496869" cy="111888"/>
            <a:chOff x="327851" y="5090157"/>
            <a:chExt cx="11496869" cy="111888"/>
          </a:xfrm>
        </p:grpSpPr>
        <p:cxnSp>
          <p:nvCxnSpPr>
            <p:cNvPr id="129" name="Straight Connector 128">
              <a:extLst>
                <a:ext uri="{FF2B5EF4-FFF2-40B4-BE49-F238E27FC236}">
                  <a16:creationId xmlns:a16="http://schemas.microsoft.com/office/drawing/2014/main" id="{E846646A-C7F3-4850-B2B1-15AA190E88E3}"/>
                </a:ext>
              </a:extLst>
            </p:cNvPr>
            <p:cNvCxnSpPr>
              <a:cxnSpLocks/>
            </p:cNvCxnSpPr>
            <p:nvPr/>
          </p:nvCxnSpPr>
          <p:spPr>
            <a:xfrm flipH="1">
              <a:off x="327851" y="5202045"/>
              <a:ext cx="11496869" cy="0"/>
            </a:xfrm>
            <a:prstGeom prst="line">
              <a:avLst/>
            </a:prstGeom>
            <a:ln w="571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30" name="Flowchart: Merge 129">
              <a:extLst>
                <a:ext uri="{FF2B5EF4-FFF2-40B4-BE49-F238E27FC236}">
                  <a16:creationId xmlns:a16="http://schemas.microsoft.com/office/drawing/2014/main" id="{27203F00-4F60-4E97-AFA3-63B767FB68B5}"/>
                </a:ext>
              </a:extLst>
            </p:cNvPr>
            <p:cNvSpPr/>
            <p:nvPr/>
          </p:nvSpPr>
          <p:spPr bwMode="auto">
            <a:xfrm rot="10800000">
              <a:off x="5852199" y="5090157"/>
              <a:ext cx="312228" cy="98321"/>
            </a:xfrm>
            <a:prstGeom prst="flowChartMerge">
              <a:avLst/>
            </a:prstGeom>
            <a:solidFill>
              <a:schemeClr val="accent1"/>
            </a:solidFill>
            <a:ln w="571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131" name="Picture 130">
            <a:extLst>
              <a:ext uri="{FF2B5EF4-FFF2-40B4-BE49-F238E27FC236}">
                <a16:creationId xmlns:a16="http://schemas.microsoft.com/office/drawing/2014/main" id="{BA96E694-A509-4E6F-83B5-5B20DDF069F8}"/>
              </a:ext>
            </a:extLst>
          </p:cNvPr>
          <p:cNvPicPr>
            <a:picLocks noChangeAspect="1"/>
          </p:cNvPicPr>
          <p:nvPr/>
        </p:nvPicPr>
        <p:blipFill>
          <a:blip r:embed="rId7">
            <a:lum bright="40000" contrast="-40000"/>
          </a:blip>
          <a:stretch>
            <a:fillRect/>
          </a:stretch>
        </p:blipFill>
        <p:spPr>
          <a:xfrm>
            <a:off x="1514158" y="5259259"/>
            <a:ext cx="491744" cy="491744"/>
          </a:xfrm>
          <a:prstGeom prst="rect">
            <a:avLst/>
          </a:prstGeom>
        </p:spPr>
      </p:pic>
      <p:pic>
        <p:nvPicPr>
          <p:cNvPr id="132" name="Picture 131">
            <a:extLst>
              <a:ext uri="{FF2B5EF4-FFF2-40B4-BE49-F238E27FC236}">
                <a16:creationId xmlns:a16="http://schemas.microsoft.com/office/drawing/2014/main" id="{E1640A73-09E6-4D34-933B-121A12BF3EF8}"/>
              </a:ext>
            </a:extLst>
          </p:cNvPr>
          <p:cNvPicPr>
            <a:picLocks noChangeAspect="1"/>
          </p:cNvPicPr>
          <p:nvPr/>
        </p:nvPicPr>
        <p:blipFill>
          <a:blip r:embed="rId8">
            <a:lum bright="40000" contrast="-40000"/>
          </a:blip>
          <a:stretch>
            <a:fillRect/>
          </a:stretch>
        </p:blipFill>
        <p:spPr>
          <a:xfrm>
            <a:off x="2557701" y="5288264"/>
            <a:ext cx="447040" cy="447040"/>
          </a:xfrm>
          <a:prstGeom prst="rect">
            <a:avLst/>
          </a:prstGeom>
        </p:spPr>
      </p:pic>
      <p:pic>
        <p:nvPicPr>
          <p:cNvPr id="133" name="Picture 132">
            <a:extLst>
              <a:ext uri="{FF2B5EF4-FFF2-40B4-BE49-F238E27FC236}">
                <a16:creationId xmlns:a16="http://schemas.microsoft.com/office/drawing/2014/main" id="{AD303DD0-E861-45B6-ACC7-3A60ADF1534B}"/>
              </a:ext>
            </a:extLst>
          </p:cNvPr>
          <p:cNvPicPr>
            <a:picLocks noChangeAspect="1"/>
          </p:cNvPicPr>
          <p:nvPr/>
        </p:nvPicPr>
        <p:blipFill>
          <a:blip r:embed="rId9">
            <a:lum bright="40000" contrast="-40000"/>
          </a:blip>
          <a:stretch>
            <a:fillRect/>
          </a:stretch>
        </p:blipFill>
        <p:spPr>
          <a:xfrm>
            <a:off x="6980933" y="5293538"/>
            <a:ext cx="406400" cy="406400"/>
          </a:xfrm>
          <a:prstGeom prst="rect">
            <a:avLst/>
          </a:prstGeom>
        </p:spPr>
      </p:pic>
      <p:pic>
        <p:nvPicPr>
          <p:cNvPr id="134" name="Picture 133">
            <a:extLst>
              <a:ext uri="{FF2B5EF4-FFF2-40B4-BE49-F238E27FC236}">
                <a16:creationId xmlns:a16="http://schemas.microsoft.com/office/drawing/2014/main" id="{7AA948BE-62A5-4233-B426-410E1732248F}"/>
              </a:ext>
            </a:extLst>
          </p:cNvPr>
          <p:cNvPicPr>
            <a:picLocks noChangeAspect="1"/>
          </p:cNvPicPr>
          <p:nvPr/>
        </p:nvPicPr>
        <p:blipFill>
          <a:blip r:embed="rId10">
            <a:lum bright="40000" contrast="-40000"/>
          </a:blip>
          <a:stretch>
            <a:fillRect/>
          </a:stretch>
        </p:blipFill>
        <p:spPr>
          <a:xfrm>
            <a:off x="654750" y="5296536"/>
            <a:ext cx="406400" cy="406400"/>
          </a:xfrm>
          <a:prstGeom prst="rect">
            <a:avLst/>
          </a:prstGeom>
        </p:spPr>
      </p:pic>
      <p:cxnSp>
        <p:nvCxnSpPr>
          <p:cNvPr id="135" name="Straight Connector 134">
            <a:extLst>
              <a:ext uri="{FF2B5EF4-FFF2-40B4-BE49-F238E27FC236}">
                <a16:creationId xmlns:a16="http://schemas.microsoft.com/office/drawing/2014/main" id="{F2E8934A-2685-471E-A837-DF15C72DA163}"/>
              </a:ext>
            </a:extLst>
          </p:cNvPr>
          <p:cNvCxnSpPr>
            <a:cxnSpLocks/>
          </p:cNvCxnSpPr>
          <p:nvPr/>
        </p:nvCxnSpPr>
        <p:spPr>
          <a:xfrm flipH="1">
            <a:off x="329446" y="5078397"/>
            <a:ext cx="11496869" cy="0"/>
          </a:xfrm>
          <a:prstGeom prst="line">
            <a:avLst/>
          </a:prstGeom>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36" name="Rectangle 135">
            <a:extLst>
              <a:ext uri="{FF2B5EF4-FFF2-40B4-BE49-F238E27FC236}">
                <a16:creationId xmlns:a16="http://schemas.microsoft.com/office/drawing/2014/main" id="{643C1844-D518-4F15-A296-C7BF5FA20124}"/>
              </a:ext>
            </a:extLst>
          </p:cNvPr>
          <p:cNvSpPr/>
          <p:nvPr/>
        </p:nvSpPr>
        <p:spPr>
          <a:xfrm>
            <a:off x="581063" y="4774191"/>
            <a:ext cx="1802449" cy="341632"/>
          </a:xfrm>
          <a:prstGeom prst="rect">
            <a:avLst/>
          </a:prstGeom>
          <a:solidFill>
            <a:srgbClr val="E8ECED"/>
          </a:solidFill>
        </p:spPr>
        <p:txBody>
          <a:bodyPr wrap="none">
            <a:noAutofit/>
          </a:bodyPr>
          <a:lstStyle/>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UI Semibold"/>
                <a:ea typeface="+mn-ea"/>
                <a:cs typeface="+mn-cs"/>
              </a:rPr>
              <a:t>Microsoft 365</a:t>
            </a:r>
          </a:p>
        </p:txBody>
      </p:sp>
      <p:pic>
        <p:nvPicPr>
          <p:cNvPr id="139" name="Picture 138" descr="A close up of a building&#10;&#10;Description automatically generated">
            <a:extLst>
              <a:ext uri="{FF2B5EF4-FFF2-40B4-BE49-F238E27FC236}">
                <a16:creationId xmlns:a16="http://schemas.microsoft.com/office/drawing/2014/main" id="{14C421DA-10A0-4629-957A-D83948671BC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619068" y="3959717"/>
            <a:ext cx="778489" cy="675095"/>
          </a:xfrm>
          <a:prstGeom prst="rect">
            <a:avLst/>
          </a:prstGeom>
        </p:spPr>
      </p:pic>
      <p:sp>
        <p:nvSpPr>
          <p:cNvPr id="91" name="TextBox 90">
            <a:extLst>
              <a:ext uri="{FF2B5EF4-FFF2-40B4-BE49-F238E27FC236}">
                <a16:creationId xmlns:a16="http://schemas.microsoft.com/office/drawing/2014/main" id="{B2CEA44A-7BB8-4167-A844-ED38B9514FA8}"/>
              </a:ext>
            </a:extLst>
          </p:cNvPr>
          <p:cNvSpPr txBox="1"/>
          <p:nvPr/>
        </p:nvSpPr>
        <p:spPr>
          <a:xfrm>
            <a:off x="286871" y="6427694"/>
            <a:ext cx="137858" cy="307777"/>
          </a:xfrm>
          <a:prstGeom prst="rect">
            <a:avLst/>
          </a:prstGeom>
          <a:noFill/>
        </p:spPr>
        <p:txBody>
          <a:bodyPr wrap="none" lIns="0" tIns="0" rIns="0" bIns="0" rtlCol="0">
            <a:spAutoFit/>
          </a:bodyPr>
          <a:lstStyle/>
          <a:p>
            <a:pPr algn="l"/>
            <a:fld id="{75E8E2A3-35EC-44CC-90A7-AF9A02EE3F5C}" type="slidenum">
              <a:rPr lang="en-US" sz="2000" smtClean="0">
                <a:gradFill>
                  <a:gsLst>
                    <a:gs pos="2917">
                      <a:schemeClr val="tx1"/>
                    </a:gs>
                    <a:gs pos="30000">
                      <a:schemeClr val="tx1"/>
                    </a:gs>
                  </a:gsLst>
                  <a:lin ang="5400000" scaled="0"/>
                </a:gradFill>
              </a:rPr>
              <a:t>17</a:t>
            </a:fld>
            <a:endParaRPr lang="en-US" sz="200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96896815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750" fill="hold"/>
                                        <p:tgtEl>
                                          <p:spTgt spid="22"/>
                                        </p:tgtEl>
                                        <p:attrNameLst>
                                          <p:attrName>ppt_x</p:attrName>
                                        </p:attrNameLst>
                                      </p:cBhvr>
                                      <p:tavLst>
                                        <p:tav tm="0">
                                          <p:val>
                                            <p:strVal val="1+#ppt_w/2"/>
                                          </p:val>
                                        </p:tav>
                                        <p:tav tm="100000">
                                          <p:val>
                                            <p:strVal val="#ppt_x"/>
                                          </p:val>
                                        </p:tav>
                                      </p:tavLst>
                                    </p:anim>
                                    <p:anim calcmode="lin" valueType="num">
                                      <p:cBhvr additive="base">
                                        <p:cTn id="8" dur="750" fill="hold"/>
                                        <p:tgtEl>
                                          <p:spTgt spid="22"/>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750" fill="hold"/>
                                        <p:tgtEl>
                                          <p:spTgt spid="11"/>
                                        </p:tgtEl>
                                        <p:attrNameLst>
                                          <p:attrName>ppt_x</p:attrName>
                                        </p:attrNameLst>
                                      </p:cBhvr>
                                      <p:tavLst>
                                        <p:tav tm="0">
                                          <p:val>
                                            <p:strVal val="0-#ppt_w/2"/>
                                          </p:val>
                                        </p:tav>
                                        <p:tav tm="100000">
                                          <p:val>
                                            <p:strVal val="#ppt_x"/>
                                          </p:val>
                                        </p:tav>
                                      </p:tavLst>
                                    </p:anim>
                                    <p:anim calcmode="lin" valueType="num">
                                      <p:cBhvr additive="base">
                                        <p:cTn id="12" dur="750" fill="hold"/>
                                        <p:tgtEl>
                                          <p:spTgt spid="11"/>
                                        </p:tgtEl>
                                        <p:attrNameLst>
                                          <p:attrName>ppt_y</p:attrName>
                                        </p:attrNameLst>
                                      </p:cBhvr>
                                      <p:tavLst>
                                        <p:tav tm="0">
                                          <p:val>
                                            <p:strVal val="#ppt_y"/>
                                          </p:val>
                                        </p:tav>
                                        <p:tav tm="100000">
                                          <p:val>
                                            <p:strVal val="#ppt_y"/>
                                          </p:val>
                                        </p:tav>
                                      </p:tavLst>
                                    </p:anim>
                                  </p:childTnLst>
                                </p:cTn>
                              </p:par>
                              <p:par>
                                <p:cTn id="13" presetID="2" presetClass="entr" presetSubtype="2" decel="10000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750" fill="hold"/>
                                        <p:tgtEl>
                                          <p:spTgt spid="4"/>
                                        </p:tgtEl>
                                        <p:attrNameLst>
                                          <p:attrName>ppt_x</p:attrName>
                                        </p:attrNameLst>
                                      </p:cBhvr>
                                      <p:tavLst>
                                        <p:tav tm="0">
                                          <p:val>
                                            <p:strVal val="1+#ppt_w/2"/>
                                          </p:val>
                                        </p:tav>
                                        <p:tav tm="100000">
                                          <p:val>
                                            <p:strVal val="#ppt_x"/>
                                          </p:val>
                                        </p:tav>
                                      </p:tavLst>
                                    </p:anim>
                                    <p:anim calcmode="lin" valueType="num">
                                      <p:cBhvr additive="base">
                                        <p:cTn id="16" dur="750" fill="hold"/>
                                        <p:tgtEl>
                                          <p:spTgt spid="4"/>
                                        </p:tgtEl>
                                        <p:attrNameLst>
                                          <p:attrName>ppt_y</p:attrName>
                                        </p:attrNameLst>
                                      </p:cBhvr>
                                      <p:tavLst>
                                        <p:tav tm="0">
                                          <p:val>
                                            <p:strVal val="#ppt_y"/>
                                          </p:val>
                                        </p:tav>
                                        <p:tav tm="100000">
                                          <p:val>
                                            <p:strVal val="#ppt_y"/>
                                          </p:val>
                                        </p:tav>
                                      </p:tavLst>
                                    </p:anim>
                                  </p:childTnLst>
                                </p:cTn>
                              </p:par>
                              <p:par>
                                <p:cTn id="17" presetID="2" presetClass="entr" presetSubtype="8" decel="10000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750" fill="hold"/>
                                        <p:tgtEl>
                                          <p:spTgt spid="9"/>
                                        </p:tgtEl>
                                        <p:attrNameLst>
                                          <p:attrName>ppt_x</p:attrName>
                                        </p:attrNameLst>
                                      </p:cBhvr>
                                      <p:tavLst>
                                        <p:tav tm="0">
                                          <p:val>
                                            <p:strVal val="0-#ppt_w/2"/>
                                          </p:val>
                                        </p:tav>
                                        <p:tav tm="100000">
                                          <p:val>
                                            <p:strVal val="#ppt_x"/>
                                          </p:val>
                                        </p:tav>
                                      </p:tavLst>
                                    </p:anim>
                                    <p:anim calcmode="lin" valueType="num">
                                      <p:cBhvr additive="base">
                                        <p:cTn id="20" dur="750" fill="hold"/>
                                        <p:tgtEl>
                                          <p:spTgt spid="9"/>
                                        </p:tgtEl>
                                        <p:attrNameLst>
                                          <p:attrName>ppt_y</p:attrName>
                                        </p:attrNameLst>
                                      </p:cBhvr>
                                      <p:tavLst>
                                        <p:tav tm="0">
                                          <p:val>
                                            <p:strVal val="#ppt_y"/>
                                          </p:val>
                                        </p:tav>
                                        <p:tav tm="100000">
                                          <p:val>
                                            <p:strVal val="#ppt_y"/>
                                          </p:val>
                                        </p:tav>
                                      </p:tavLst>
                                    </p:anim>
                                  </p:childTnLst>
                                </p:cTn>
                              </p:par>
                              <p:par>
                                <p:cTn id="21" presetID="2" presetClass="entr" presetSubtype="2" decel="100000"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additive="base">
                                        <p:cTn id="23" dur="750" fill="hold"/>
                                        <p:tgtEl>
                                          <p:spTgt spid="6"/>
                                        </p:tgtEl>
                                        <p:attrNameLst>
                                          <p:attrName>ppt_x</p:attrName>
                                        </p:attrNameLst>
                                      </p:cBhvr>
                                      <p:tavLst>
                                        <p:tav tm="0">
                                          <p:val>
                                            <p:strVal val="1+#ppt_w/2"/>
                                          </p:val>
                                        </p:tav>
                                        <p:tav tm="100000">
                                          <p:val>
                                            <p:strVal val="#ppt_x"/>
                                          </p:val>
                                        </p:tav>
                                      </p:tavLst>
                                    </p:anim>
                                    <p:anim calcmode="lin" valueType="num">
                                      <p:cBhvr additive="base">
                                        <p:cTn id="24" dur="750" fill="hold"/>
                                        <p:tgtEl>
                                          <p:spTgt spid="6"/>
                                        </p:tgtEl>
                                        <p:attrNameLst>
                                          <p:attrName>ppt_y</p:attrName>
                                        </p:attrNameLst>
                                      </p:cBhvr>
                                      <p:tavLst>
                                        <p:tav tm="0">
                                          <p:val>
                                            <p:strVal val="#ppt_y"/>
                                          </p:val>
                                        </p:tav>
                                        <p:tav tm="100000">
                                          <p:val>
                                            <p:strVal val="#ppt_y"/>
                                          </p:val>
                                        </p:tav>
                                      </p:tavLst>
                                    </p:anim>
                                  </p:childTnLst>
                                </p:cTn>
                              </p:par>
                              <p:par>
                                <p:cTn id="25" presetID="2" presetClass="entr" presetSubtype="2" decel="100000" fill="hold" nodeType="withEffect">
                                  <p:stCondLst>
                                    <p:cond delay="0"/>
                                  </p:stCondLst>
                                  <p:childTnLst>
                                    <p:set>
                                      <p:cBhvr>
                                        <p:cTn id="26" dur="1" fill="hold">
                                          <p:stCondLst>
                                            <p:cond delay="0"/>
                                          </p:stCondLst>
                                        </p:cTn>
                                        <p:tgtEl>
                                          <p:spTgt spid="7"/>
                                        </p:tgtEl>
                                        <p:attrNameLst>
                                          <p:attrName>style.visibility</p:attrName>
                                        </p:attrNameLst>
                                      </p:cBhvr>
                                      <p:to>
                                        <p:strVal val="visible"/>
                                      </p:to>
                                    </p:set>
                                    <p:anim calcmode="lin" valueType="num">
                                      <p:cBhvr additive="base">
                                        <p:cTn id="27" dur="750" fill="hold"/>
                                        <p:tgtEl>
                                          <p:spTgt spid="7"/>
                                        </p:tgtEl>
                                        <p:attrNameLst>
                                          <p:attrName>ppt_x</p:attrName>
                                        </p:attrNameLst>
                                      </p:cBhvr>
                                      <p:tavLst>
                                        <p:tav tm="0">
                                          <p:val>
                                            <p:strVal val="1+#ppt_w/2"/>
                                          </p:val>
                                        </p:tav>
                                        <p:tav tm="100000">
                                          <p:val>
                                            <p:strVal val="#ppt_x"/>
                                          </p:val>
                                        </p:tav>
                                      </p:tavLst>
                                    </p:anim>
                                    <p:anim calcmode="lin" valueType="num">
                                      <p:cBhvr additive="base">
                                        <p:cTn id="28" dur="750" fill="hold"/>
                                        <p:tgtEl>
                                          <p:spTgt spid="7"/>
                                        </p:tgtEl>
                                        <p:attrNameLst>
                                          <p:attrName>ppt_y</p:attrName>
                                        </p:attrNameLst>
                                      </p:cBhvr>
                                      <p:tavLst>
                                        <p:tav tm="0">
                                          <p:val>
                                            <p:strVal val="#ppt_y"/>
                                          </p:val>
                                        </p:tav>
                                        <p:tav tm="100000">
                                          <p:val>
                                            <p:strVal val="#ppt_y"/>
                                          </p:val>
                                        </p:tav>
                                      </p:tavLst>
                                    </p:anim>
                                  </p:childTnLst>
                                </p:cTn>
                              </p:par>
                              <p:par>
                                <p:cTn id="29" presetID="2" presetClass="entr" presetSubtype="2" decel="100000" fill="hold" nodeType="with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additive="base">
                                        <p:cTn id="31" dur="750" fill="hold"/>
                                        <p:tgtEl>
                                          <p:spTgt spid="8"/>
                                        </p:tgtEl>
                                        <p:attrNameLst>
                                          <p:attrName>ppt_x</p:attrName>
                                        </p:attrNameLst>
                                      </p:cBhvr>
                                      <p:tavLst>
                                        <p:tav tm="0">
                                          <p:val>
                                            <p:strVal val="1+#ppt_w/2"/>
                                          </p:val>
                                        </p:tav>
                                        <p:tav tm="100000">
                                          <p:val>
                                            <p:strVal val="#ppt_x"/>
                                          </p:val>
                                        </p:tav>
                                      </p:tavLst>
                                    </p:anim>
                                    <p:anim calcmode="lin" valueType="num">
                                      <p:cBhvr additive="base">
                                        <p:cTn id="32" dur="750" fill="hold"/>
                                        <p:tgtEl>
                                          <p:spTgt spid="8"/>
                                        </p:tgtEl>
                                        <p:attrNameLst>
                                          <p:attrName>ppt_y</p:attrName>
                                        </p:attrNameLst>
                                      </p:cBhvr>
                                      <p:tavLst>
                                        <p:tav tm="0">
                                          <p:val>
                                            <p:strVal val="#ppt_y"/>
                                          </p:val>
                                        </p:tav>
                                        <p:tav tm="100000">
                                          <p:val>
                                            <p:strVal val="#ppt_y"/>
                                          </p:val>
                                        </p:tav>
                                      </p:tavLst>
                                    </p:anim>
                                  </p:childTnLst>
                                </p:cTn>
                              </p:par>
                              <p:par>
                                <p:cTn id="33" presetID="2" presetClass="entr" presetSubtype="8" decel="100000" fill="hold" nodeType="withEffect">
                                  <p:stCondLst>
                                    <p:cond delay="0"/>
                                  </p:stCondLst>
                                  <p:childTnLst>
                                    <p:set>
                                      <p:cBhvr>
                                        <p:cTn id="34" dur="1" fill="hold">
                                          <p:stCondLst>
                                            <p:cond delay="0"/>
                                          </p:stCondLst>
                                        </p:cTn>
                                        <p:tgtEl>
                                          <p:spTgt spid="18"/>
                                        </p:tgtEl>
                                        <p:attrNameLst>
                                          <p:attrName>style.visibility</p:attrName>
                                        </p:attrNameLst>
                                      </p:cBhvr>
                                      <p:to>
                                        <p:strVal val="visible"/>
                                      </p:to>
                                    </p:set>
                                    <p:anim calcmode="lin" valueType="num">
                                      <p:cBhvr additive="base">
                                        <p:cTn id="35" dur="750" fill="hold"/>
                                        <p:tgtEl>
                                          <p:spTgt spid="18"/>
                                        </p:tgtEl>
                                        <p:attrNameLst>
                                          <p:attrName>ppt_x</p:attrName>
                                        </p:attrNameLst>
                                      </p:cBhvr>
                                      <p:tavLst>
                                        <p:tav tm="0">
                                          <p:val>
                                            <p:strVal val="0-#ppt_w/2"/>
                                          </p:val>
                                        </p:tav>
                                        <p:tav tm="100000">
                                          <p:val>
                                            <p:strVal val="#ppt_x"/>
                                          </p:val>
                                        </p:tav>
                                      </p:tavLst>
                                    </p:anim>
                                    <p:anim calcmode="lin" valueType="num">
                                      <p:cBhvr additive="base">
                                        <p:cTn id="36" dur="750" fill="hold"/>
                                        <p:tgtEl>
                                          <p:spTgt spid="18"/>
                                        </p:tgtEl>
                                        <p:attrNameLst>
                                          <p:attrName>ppt_y</p:attrName>
                                        </p:attrNameLst>
                                      </p:cBhvr>
                                      <p:tavLst>
                                        <p:tav tm="0">
                                          <p:val>
                                            <p:strVal val="#ppt_y"/>
                                          </p:val>
                                        </p:tav>
                                        <p:tav tm="100000">
                                          <p:val>
                                            <p:strVal val="#ppt_y"/>
                                          </p:val>
                                        </p:tav>
                                      </p:tavLst>
                                    </p:anim>
                                  </p:childTnLst>
                                </p:cTn>
                              </p:par>
                              <p:par>
                                <p:cTn id="37" presetID="2" presetClass="entr" presetSubtype="8" decel="100000" fill="hold" nodeType="withEffect">
                                  <p:stCondLst>
                                    <p:cond delay="0"/>
                                  </p:stCondLst>
                                  <p:childTnLst>
                                    <p:set>
                                      <p:cBhvr>
                                        <p:cTn id="38" dur="1" fill="hold">
                                          <p:stCondLst>
                                            <p:cond delay="0"/>
                                          </p:stCondLst>
                                        </p:cTn>
                                        <p:tgtEl>
                                          <p:spTgt spid="83"/>
                                        </p:tgtEl>
                                        <p:attrNameLst>
                                          <p:attrName>style.visibility</p:attrName>
                                        </p:attrNameLst>
                                      </p:cBhvr>
                                      <p:to>
                                        <p:strVal val="visible"/>
                                      </p:to>
                                    </p:set>
                                    <p:anim calcmode="lin" valueType="num">
                                      <p:cBhvr additive="base">
                                        <p:cTn id="39" dur="750" fill="hold"/>
                                        <p:tgtEl>
                                          <p:spTgt spid="83"/>
                                        </p:tgtEl>
                                        <p:attrNameLst>
                                          <p:attrName>ppt_x</p:attrName>
                                        </p:attrNameLst>
                                      </p:cBhvr>
                                      <p:tavLst>
                                        <p:tav tm="0">
                                          <p:val>
                                            <p:strVal val="0-#ppt_w/2"/>
                                          </p:val>
                                        </p:tav>
                                        <p:tav tm="100000">
                                          <p:val>
                                            <p:strVal val="#ppt_x"/>
                                          </p:val>
                                        </p:tav>
                                      </p:tavLst>
                                    </p:anim>
                                    <p:anim calcmode="lin" valueType="num">
                                      <p:cBhvr additive="base">
                                        <p:cTn id="40" dur="750" fill="hold"/>
                                        <p:tgtEl>
                                          <p:spTgt spid="83"/>
                                        </p:tgtEl>
                                        <p:attrNameLst>
                                          <p:attrName>ppt_y</p:attrName>
                                        </p:attrNameLst>
                                      </p:cBhvr>
                                      <p:tavLst>
                                        <p:tav tm="0">
                                          <p:val>
                                            <p:strVal val="#ppt_y"/>
                                          </p:val>
                                        </p:tav>
                                        <p:tav tm="100000">
                                          <p:val>
                                            <p:strVal val="#ppt_y"/>
                                          </p:val>
                                        </p:tav>
                                      </p:tavLst>
                                    </p:anim>
                                  </p:childTnLst>
                                </p:cTn>
                              </p:par>
                              <p:par>
                                <p:cTn id="41" presetID="2" presetClass="entr" presetSubtype="8" decel="100000" fill="hold" nodeType="withEffect">
                                  <p:stCondLst>
                                    <p:cond delay="0"/>
                                  </p:stCondLst>
                                  <p:childTnLst>
                                    <p:set>
                                      <p:cBhvr>
                                        <p:cTn id="42" dur="1" fill="hold">
                                          <p:stCondLst>
                                            <p:cond delay="0"/>
                                          </p:stCondLst>
                                        </p:cTn>
                                        <p:tgtEl>
                                          <p:spTgt spid="42"/>
                                        </p:tgtEl>
                                        <p:attrNameLst>
                                          <p:attrName>style.visibility</p:attrName>
                                        </p:attrNameLst>
                                      </p:cBhvr>
                                      <p:to>
                                        <p:strVal val="visible"/>
                                      </p:to>
                                    </p:set>
                                    <p:anim calcmode="lin" valueType="num">
                                      <p:cBhvr additive="base">
                                        <p:cTn id="43" dur="750" fill="hold"/>
                                        <p:tgtEl>
                                          <p:spTgt spid="42"/>
                                        </p:tgtEl>
                                        <p:attrNameLst>
                                          <p:attrName>ppt_x</p:attrName>
                                        </p:attrNameLst>
                                      </p:cBhvr>
                                      <p:tavLst>
                                        <p:tav tm="0">
                                          <p:val>
                                            <p:strVal val="0-#ppt_w/2"/>
                                          </p:val>
                                        </p:tav>
                                        <p:tav tm="100000">
                                          <p:val>
                                            <p:strVal val="#ppt_x"/>
                                          </p:val>
                                        </p:tav>
                                      </p:tavLst>
                                    </p:anim>
                                    <p:anim calcmode="lin" valueType="num">
                                      <p:cBhvr additive="base">
                                        <p:cTn id="44" dur="750" fill="hold"/>
                                        <p:tgtEl>
                                          <p:spTgt spid="42"/>
                                        </p:tgtEl>
                                        <p:attrNameLst>
                                          <p:attrName>ppt_y</p:attrName>
                                        </p:attrNameLst>
                                      </p:cBhvr>
                                      <p:tavLst>
                                        <p:tav tm="0">
                                          <p:val>
                                            <p:strVal val="#ppt_y"/>
                                          </p:val>
                                        </p:tav>
                                        <p:tav tm="100000">
                                          <p:val>
                                            <p:strVal val="#ppt_y"/>
                                          </p:val>
                                        </p:tav>
                                      </p:tavLst>
                                    </p:anim>
                                  </p:childTnLst>
                                </p:cTn>
                              </p:par>
                              <p:par>
                                <p:cTn id="45" presetID="2" presetClass="entr" presetSubtype="8" decel="100000" fill="hold" nodeType="withEffect">
                                  <p:stCondLst>
                                    <p:cond delay="0"/>
                                  </p:stCondLst>
                                  <p:childTnLst>
                                    <p:set>
                                      <p:cBhvr>
                                        <p:cTn id="46" dur="1" fill="hold">
                                          <p:stCondLst>
                                            <p:cond delay="0"/>
                                          </p:stCondLst>
                                        </p:cTn>
                                        <p:tgtEl>
                                          <p:spTgt spid="39"/>
                                        </p:tgtEl>
                                        <p:attrNameLst>
                                          <p:attrName>style.visibility</p:attrName>
                                        </p:attrNameLst>
                                      </p:cBhvr>
                                      <p:to>
                                        <p:strVal val="visible"/>
                                      </p:to>
                                    </p:set>
                                    <p:anim calcmode="lin" valueType="num">
                                      <p:cBhvr additive="base">
                                        <p:cTn id="47" dur="750" fill="hold"/>
                                        <p:tgtEl>
                                          <p:spTgt spid="39"/>
                                        </p:tgtEl>
                                        <p:attrNameLst>
                                          <p:attrName>ppt_x</p:attrName>
                                        </p:attrNameLst>
                                      </p:cBhvr>
                                      <p:tavLst>
                                        <p:tav tm="0">
                                          <p:val>
                                            <p:strVal val="0-#ppt_w/2"/>
                                          </p:val>
                                        </p:tav>
                                        <p:tav tm="100000">
                                          <p:val>
                                            <p:strVal val="#ppt_x"/>
                                          </p:val>
                                        </p:tav>
                                      </p:tavLst>
                                    </p:anim>
                                    <p:anim calcmode="lin" valueType="num">
                                      <p:cBhvr additive="base">
                                        <p:cTn id="48" dur="750" fill="hold"/>
                                        <p:tgtEl>
                                          <p:spTgt spid="39"/>
                                        </p:tgtEl>
                                        <p:attrNameLst>
                                          <p:attrName>ppt_y</p:attrName>
                                        </p:attrNameLst>
                                      </p:cBhvr>
                                      <p:tavLst>
                                        <p:tav tm="0">
                                          <p:val>
                                            <p:strVal val="#ppt_y"/>
                                          </p:val>
                                        </p:tav>
                                        <p:tav tm="100000">
                                          <p:val>
                                            <p:strVal val="#ppt_y"/>
                                          </p:val>
                                        </p:tav>
                                      </p:tavLst>
                                    </p:anim>
                                  </p:childTnLst>
                                </p:cTn>
                              </p:par>
                              <p:par>
                                <p:cTn id="49" presetID="2" presetClass="entr" presetSubtype="8" fill="hold" nodeType="withEffect">
                                  <p:stCondLst>
                                    <p:cond delay="0"/>
                                  </p:stCondLst>
                                  <p:childTnLst>
                                    <p:set>
                                      <p:cBhvr>
                                        <p:cTn id="50" dur="1" fill="hold">
                                          <p:stCondLst>
                                            <p:cond delay="0"/>
                                          </p:stCondLst>
                                        </p:cTn>
                                        <p:tgtEl>
                                          <p:spTgt spid="120"/>
                                        </p:tgtEl>
                                        <p:attrNameLst>
                                          <p:attrName>style.visibility</p:attrName>
                                        </p:attrNameLst>
                                      </p:cBhvr>
                                      <p:to>
                                        <p:strVal val="visible"/>
                                      </p:to>
                                    </p:set>
                                    <p:anim calcmode="lin" valueType="num">
                                      <p:cBhvr additive="base">
                                        <p:cTn id="51" dur="750" fill="hold"/>
                                        <p:tgtEl>
                                          <p:spTgt spid="120"/>
                                        </p:tgtEl>
                                        <p:attrNameLst>
                                          <p:attrName>ppt_x</p:attrName>
                                        </p:attrNameLst>
                                      </p:cBhvr>
                                      <p:tavLst>
                                        <p:tav tm="0">
                                          <p:val>
                                            <p:strVal val="0-#ppt_w/2"/>
                                          </p:val>
                                        </p:tav>
                                        <p:tav tm="100000">
                                          <p:val>
                                            <p:strVal val="#ppt_x"/>
                                          </p:val>
                                        </p:tav>
                                      </p:tavLst>
                                    </p:anim>
                                    <p:anim calcmode="lin" valueType="num">
                                      <p:cBhvr additive="base">
                                        <p:cTn id="52" dur="750" fill="hold"/>
                                        <p:tgtEl>
                                          <p:spTgt spid="120"/>
                                        </p:tgtEl>
                                        <p:attrNameLst>
                                          <p:attrName>ppt_y</p:attrName>
                                        </p:attrNameLst>
                                      </p:cBhvr>
                                      <p:tavLst>
                                        <p:tav tm="0">
                                          <p:val>
                                            <p:strVal val="#ppt_y"/>
                                          </p:val>
                                        </p:tav>
                                        <p:tav tm="100000">
                                          <p:val>
                                            <p:strVal val="#ppt_y"/>
                                          </p:val>
                                        </p:tav>
                                      </p:tavLst>
                                    </p:anim>
                                  </p:childTnLst>
                                </p:cTn>
                              </p:par>
                              <p:par>
                                <p:cTn id="53" presetID="2" presetClass="entr" presetSubtype="2" decel="100000" fill="hold" nodeType="withEffect">
                                  <p:stCondLst>
                                    <p:cond delay="0"/>
                                  </p:stCondLst>
                                  <p:childTnLst>
                                    <p:set>
                                      <p:cBhvr>
                                        <p:cTn id="54" dur="1" fill="hold">
                                          <p:stCondLst>
                                            <p:cond delay="0"/>
                                          </p:stCondLst>
                                        </p:cTn>
                                        <p:tgtEl>
                                          <p:spTgt spid="55"/>
                                        </p:tgtEl>
                                        <p:attrNameLst>
                                          <p:attrName>style.visibility</p:attrName>
                                        </p:attrNameLst>
                                      </p:cBhvr>
                                      <p:to>
                                        <p:strVal val="visible"/>
                                      </p:to>
                                    </p:set>
                                    <p:anim calcmode="lin" valueType="num">
                                      <p:cBhvr additive="base">
                                        <p:cTn id="55" dur="750" fill="hold"/>
                                        <p:tgtEl>
                                          <p:spTgt spid="55"/>
                                        </p:tgtEl>
                                        <p:attrNameLst>
                                          <p:attrName>ppt_x</p:attrName>
                                        </p:attrNameLst>
                                      </p:cBhvr>
                                      <p:tavLst>
                                        <p:tav tm="0">
                                          <p:val>
                                            <p:strVal val="1+#ppt_w/2"/>
                                          </p:val>
                                        </p:tav>
                                        <p:tav tm="100000">
                                          <p:val>
                                            <p:strVal val="#ppt_x"/>
                                          </p:val>
                                        </p:tav>
                                      </p:tavLst>
                                    </p:anim>
                                    <p:anim calcmode="lin" valueType="num">
                                      <p:cBhvr additive="base">
                                        <p:cTn id="56" dur="750" fill="hold"/>
                                        <p:tgtEl>
                                          <p:spTgt spid="55"/>
                                        </p:tgtEl>
                                        <p:attrNameLst>
                                          <p:attrName>ppt_y</p:attrName>
                                        </p:attrNameLst>
                                      </p:cBhvr>
                                      <p:tavLst>
                                        <p:tav tm="0">
                                          <p:val>
                                            <p:strVal val="#ppt_y"/>
                                          </p:val>
                                        </p:tav>
                                        <p:tav tm="100000">
                                          <p:val>
                                            <p:strVal val="#ppt_y"/>
                                          </p:val>
                                        </p:tav>
                                      </p:tavLst>
                                    </p:anim>
                                  </p:childTnLst>
                                </p:cTn>
                              </p:par>
                              <p:par>
                                <p:cTn id="57" presetID="2" presetClass="entr" presetSubtype="2" decel="100000" fill="hold" nodeType="withEffect">
                                  <p:stCondLst>
                                    <p:cond delay="0"/>
                                  </p:stCondLst>
                                  <p:childTnLst>
                                    <p:set>
                                      <p:cBhvr>
                                        <p:cTn id="58" dur="1" fill="hold">
                                          <p:stCondLst>
                                            <p:cond delay="0"/>
                                          </p:stCondLst>
                                        </p:cTn>
                                        <p:tgtEl>
                                          <p:spTgt spid="74"/>
                                        </p:tgtEl>
                                        <p:attrNameLst>
                                          <p:attrName>style.visibility</p:attrName>
                                        </p:attrNameLst>
                                      </p:cBhvr>
                                      <p:to>
                                        <p:strVal val="visible"/>
                                      </p:to>
                                    </p:set>
                                    <p:anim calcmode="lin" valueType="num">
                                      <p:cBhvr additive="base">
                                        <p:cTn id="59" dur="750" fill="hold"/>
                                        <p:tgtEl>
                                          <p:spTgt spid="74"/>
                                        </p:tgtEl>
                                        <p:attrNameLst>
                                          <p:attrName>ppt_x</p:attrName>
                                        </p:attrNameLst>
                                      </p:cBhvr>
                                      <p:tavLst>
                                        <p:tav tm="0">
                                          <p:val>
                                            <p:strVal val="1+#ppt_w/2"/>
                                          </p:val>
                                        </p:tav>
                                        <p:tav tm="100000">
                                          <p:val>
                                            <p:strVal val="#ppt_x"/>
                                          </p:val>
                                        </p:tav>
                                      </p:tavLst>
                                    </p:anim>
                                    <p:anim calcmode="lin" valueType="num">
                                      <p:cBhvr additive="base">
                                        <p:cTn id="60" dur="750" fill="hold"/>
                                        <p:tgtEl>
                                          <p:spTgt spid="74"/>
                                        </p:tgtEl>
                                        <p:attrNameLst>
                                          <p:attrName>ppt_y</p:attrName>
                                        </p:attrNameLst>
                                      </p:cBhvr>
                                      <p:tavLst>
                                        <p:tav tm="0">
                                          <p:val>
                                            <p:strVal val="#ppt_y"/>
                                          </p:val>
                                        </p:tav>
                                        <p:tav tm="100000">
                                          <p:val>
                                            <p:strVal val="#ppt_y"/>
                                          </p:val>
                                        </p:tav>
                                      </p:tavLst>
                                    </p:anim>
                                  </p:childTnLst>
                                </p:cTn>
                              </p:par>
                              <p:par>
                                <p:cTn id="61" presetID="2" presetClass="entr" presetSubtype="2" decel="100000" fill="hold" nodeType="withEffect">
                                  <p:stCondLst>
                                    <p:cond delay="0"/>
                                  </p:stCondLst>
                                  <p:childTnLst>
                                    <p:set>
                                      <p:cBhvr>
                                        <p:cTn id="62" dur="1" fill="hold">
                                          <p:stCondLst>
                                            <p:cond delay="0"/>
                                          </p:stCondLst>
                                        </p:cTn>
                                        <p:tgtEl>
                                          <p:spTgt spid="70"/>
                                        </p:tgtEl>
                                        <p:attrNameLst>
                                          <p:attrName>style.visibility</p:attrName>
                                        </p:attrNameLst>
                                      </p:cBhvr>
                                      <p:to>
                                        <p:strVal val="visible"/>
                                      </p:to>
                                    </p:set>
                                    <p:anim calcmode="lin" valueType="num">
                                      <p:cBhvr additive="base">
                                        <p:cTn id="63" dur="750" fill="hold"/>
                                        <p:tgtEl>
                                          <p:spTgt spid="70"/>
                                        </p:tgtEl>
                                        <p:attrNameLst>
                                          <p:attrName>ppt_x</p:attrName>
                                        </p:attrNameLst>
                                      </p:cBhvr>
                                      <p:tavLst>
                                        <p:tav tm="0">
                                          <p:val>
                                            <p:strVal val="1+#ppt_w/2"/>
                                          </p:val>
                                        </p:tav>
                                        <p:tav tm="100000">
                                          <p:val>
                                            <p:strVal val="#ppt_x"/>
                                          </p:val>
                                        </p:tav>
                                      </p:tavLst>
                                    </p:anim>
                                    <p:anim calcmode="lin" valueType="num">
                                      <p:cBhvr additive="base">
                                        <p:cTn id="64" dur="750" fill="hold"/>
                                        <p:tgtEl>
                                          <p:spTgt spid="70"/>
                                        </p:tgtEl>
                                        <p:attrNameLst>
                                          <p:attrName>ppt_y</p:attrName>
                                        </p:attrNameLst>
                                      </p:cBhvr>
                                      <p:tavLst>
                                        <p:tav tm="0">
                                          <p:val>
                                            <p:strVal val="#ppt_y"/>
                                          </p:val>
                                        </p:tav>
                                        <p:tav tm="100000">
                                          <p:val>
                                            <p:strVal val="#ppt_y"/>
                                          </p:val>
                                        </p:tav>
                                      </p:tavLst>
                                    </p:anim>
                                  </p:childTnLst>
                                </p:cTn>
                              </p:par>
                              <p:par>
                                <p:cTn id="65" presetID="2" presetClass="entr" presetSubtype="2" decel="100000" fill="hold" nodeType="withEffect">
                                  <p:stCondLst>
                                    <p:cond delay="0"/>
                                  </p:stCondLst>
                                  <p:childTnLst>
                                    <p:set>
                                      <p:cBhvr>
                                        <p:cTn id="66" dur="1" fill="hold">
                                          <p:stCondLst>
                                            <p:cond delay="0"/>
                                          </p:stCondLst>
                                        </p:cTn>
                                        <p:tgtEl>
                                          <p:spTgt spid="48"/>
                                        </p:tgtEl>
                                        <p:attrNameLst>
                                          <p:attrName>style.visibility</p:attrName>
                                        </p:attrNameLst>
                                      </p:cBhvr>
                                      <p:to>
                                        <p:strVal val="visible"/>
                                      </p:to>
                                    </p:set>
                                    <p:anim calcmode="lin" valueType="num">
                                      <p:cBhvr additive="base">
                                        <p:cTn id="67" dur="750" fill="hold"/>
                                        <p:tgtEl>
                                          <p:spTgt spid="48"/>
                                        </p:tgtEl>
                                        <p:attrNameLst>
                                          <p:attrName>ppt_x</p:attrName>
                                        </p:attrNameLst>
                                      </p:cBhvr>
                                      <p:tavLst>
                                        <p:tav tm="0">
                                          <p:val>
                                            <p:strVal val="1+#ppt_w/2"/>
                                          </p:val>
                                        </p:tav>
                                        <p:tav tm="100000">
                                          <p:val>
                                            <p:strVal val="#ppt_x"/>
                                          </p:val>
                                        </p:tav>
                                      </p:tavLst>
                                    </p:anim>
                                    <p:anim calcmode="lin" valueType="num">
                                      <p:cBhvr additive="base">
                                        <p:cTn id="68" dur="750" fill="hold"/>
                                        <p:tgtEl>
                                          <p:spTgt spid="48"/>
                                        </p:tgtEl>
                                        <p:attrNameLst>
                                          <p:attrName>ppt_y</p:attrName>
                                        </p:attrNameLst>
                                      </p:cBhvr>
                                      <p:tavLst>
                                        <p:tav tm="0">
                                          <p:val>
                                            <p:strVal val="#ppt_y"/>
                                          </p:val>
                                        </p:tav>
                                        <p:tav tm="100000">
                                          <p:val>
                                            <p:strVal val="#ppt_y"/>
                                          </p:val>
                                        </p:tav>
                                      </p:tavLst>
                                    </p:anim>
                                  </p:childTnLst>
                                </p:cTn>
                              </p:par>
                              <p:par>
                                <p:cTn id="69" presetID="2" presetClass="entr" presetSubtype="2" decel="100000" fill="hold" nodeType="withEffect">
                                  <p:stCondLst>
                                    <p:cond delay="0"/>
                                  </p:stCondLst>
                                  <p:childTnLst>
                                    <p:set>
                                      <p:cBhvr>
                                        <p:cTn id="70" dur="1" fill="hold">
                                          <p:stCondLst>
                                            <p:cond delay="0"/>
                                          </p:stCondLst>
                                        </p:cTn>
                                        <p:tgtEl>
                                          <p:spTgt spid="80"/>
                                        </p:tgtEl>
                                        <p:attrNameLst>
                                          <p:attrName>style.visibility</p:attrName>
                                        </p:attrNameLst>
                                      </p:cBhvr>
                                      <p:to>
                                        <p:strVal val="visible"/>
                                      </p:to>
                                    </p:set>
                                    <p:anim calcmode="lin" valueType="num">
                                      <p:cBhvr additive="base">
                                        <p:cTn id="71" dur="750" fill="hold"/>
                                        <p:tgtEl>
                                          <p:spTgt spid="80"/>
                                        </p:tgtEl>
                                        <p:attrNameLst>
                                          <p:attrName>ppt_x</p:attrName>
                                        </p:attrNameLst>
                                      </p:cBhvr>
                                      <p:tavLst>
                                        <p:tav tm="0">
                                          <p:val>
                                            <p:strVal val="1+#ppt_w/2"/>
                                          </p:val>
                                        </p:tav>
                                        <p:tav tm="100000">
                                          <p:val>
                                            <p:strVal val="#ppt_x"/>
                                          </p:val>
                                        </p:tav>
                                      </p:tavLst>
                                    </p:anim>
                                    <p:anim calcmode="lin" valueType="num">
                                      <p:cBhvr additive="base">
                                        <p:cTn id="72" dur="750" fill="hold"/>
                                        <p:tgtEl>
                                          <p:spTgt spid="80"/>
                                        </p:tgtEl>
                                        <p:attrNameLst>
                                          <p:attrName>ppt_y</p:attrName>
                                        </p:attrNameLst>
                                      </p:cBhvr>
                                      <p:tavLst>
                                        <p:tav tm="0">
                                          <p:val>
                                            <p:strVal val="#ppt_y"/>
                                          </p:val>
                                        </p:tav>
                                        <p:tav tm="100000">
                                          <p:val>
                                            <p:strVal val="#ppt_y"/>
                                          </p:val>
                                        </p:tav>
                                      </p:tavLst>
                                    </p:anim>
                                  </p:childTnLst>
                                </p:cTn>
                              </p:par>
                              <p:par>
                                <p:cTn id="73" presetID="2" presetClass="entr" presetSubtype="2" fill="hold" nodeType="withEffect">
                                  <p:stCondLst>
                                    <p:cond delay="0"/>
                                  </p:stCondLst>
                                  <p:childTnLst>
                                    <p:set>
                                      <p:cBhvr>
                                        <p:cTn id="74" dur="1" fill="hold">
                                          <p:stCondLst>
                                            <p:cond delay="0"/>
                                          </p:stCondLst>
                                        </p:cTn>
                                        <p:tgtEl>
                                          <p:spTgt spid="30"/>
                                        </p:tgtEl>
                                        <p:attrNameLst>
                                          <p:attrName>style.visibility</p:attrName>
                                        </p:attrNameLst>
                                      </p:cBhvr>
                                      <p:to>
                                        <p:strVal val="visible"/>
                                      </p:to>
                                    </p:set>
                                    <p:anim calcmode="lin" valueType="num">
                                      <p:cBhvr additive="base">
                                        <p:cTn id="75" dur="750" fill="hold"/>
                                        <p:tgtEl>
                                          <p:spTgt spid="30"/>
                                        </p:tgtEl>
                                        <p:attrNameLst>
                                          <p:attrName>ppt_x</p:attrName>
                                        </p:attrNameLst>
                                      </p:cBhvr>
                                      <p:tavLst>
                                        <p:tav tm="0">
                                          <p:val>
                                            <p:strVal val="1+#ppt_w/2"/>
                                          </p:val>
                                        </p:tav>
                                        <p:tav tm="100000">
                                          <p:val>
                                            <p:strVal val="#ppt_x"/>
                                          </p:val>
                                        </p:tav>
                                      </p:tavLst>
                                    </p:anim>
                                    <p:anim calcmode="lin" valueType="num">
                                      <p:cBhvr additive="base">
                                        <p:cTn id="76" dur="750" fill="hold"/>
                                        <p:tgtEl>
                                          <p:spTgt spid="30"/>
                                        </p:tgtEl>
                                        <p:attrNameLst>
                                          <p:attrName>ppt_y</p:attrName>
                                        </p:attrNameLst>
                                      </p:cBhvr>
                                      <p:tavLst>
                                        <p:tav tm="0">
                                          <p:val>
                                            <p:strVal val="#ppt_y"/>
                                          </p:val>
                                        </p:tav>
                                        <p:tav tm="100000">
                                          <p:val>
                                            <p:strVal val="#ppt_y"/>
                                          </p:val>
                                        </p:tav>
                                      </p:tavLst>
                                    </p:anim>
                                  </p:childTnLst>
                                </p:cTn>
                              </p:par>
                              <p:par>
                                <p:cTn id="77" presetID="2" presetClass="entr" presetSubtype="8" decel="100000" fill="hold" grpId="0" nodeType="withEffect">
                                  <p:stCondLst>
                                    <p:cond delay="0"/>
                                  </p:stCondLst>
                                  <p:childTnLst>
                                    <p:set>
                                      <p:cBhvr>
                                        <p:cTn id="78" dur="1" fill="hold">
                                          <p:stCondLst>
                                            <p:cond delay="0"/>
                                          </p:stCondLst>
                                        </p:cTn>
                                        <p:tgtEl>
                                          <p:spTgt spid="5"/>
                                        </p:tgtEl>
                                        <p:attrNameLst>
                                          <p:attrName>style.visibility</p:attrName>
                                        </p:attrNameLst>
                                      </p:cBhvr>
                                      <p:to>
                                        <p:strVal val="visible"/>
                                      </p:to>
                                    </p:set>
                                    <p:anim calcmode="lin" valueType="num">
                                      <p:cBhvr additive="base">
                                        <p:cTn id="79" dur="750" fill="hold"/>
                                        <p:tgtEl>
                                          <p:spTgt spid="5"/>
                                        </p:tgtEl>
                                        <p:attrNameLst>
                                          <p:attrName>ppt_x</p:attrName>
                                        </p:attrNameLst>
                                      </p:cBhvr>
                                      <p:tavLst>
                                        <p:tav tm="0">
                                          <p:val>
                                            <p:strVal val="0-#ppt_w/2"/>
                                          </p:val>
                                        </p:tav>
                                        <p:tav tm="100000">
                                          <p:val>
                                            <p:strVal val="#ppt_x"/>
                                          </p:val>
                                        </p:tav>
                                      </p:tavLst>
                                    </p:anim>
                                    <p:anim calcmode="lin" valueType="num">
                                      <p:cBhvr additive="base">
                                        <p:cTn id="80" dur="750" fill="hold"/>
                                        <p:tgtEl>
                                          <p:spTgt spid="5"/>
                                        </p:tgtEl>
                                        <p:attrNameLst>
                                          <p:attrName>ppt_y</p:attrName>
                                        </p:attrNameLst>
                                      </p:cBhvr>
                                      <p:tavLst>
                                        <p:tav tm="0">
                                          <p:val>
                                            <p:strVal val="#ppt_y"/>
                                          </p:val>
                                        </p:tav>
                                        <p:tav tm="100000">
                                          <p:val>
                                            <p:strVal val="#ppt_y"/>
                                          </p:val>
                                        </p:tav>
                                      </p:tavLst>
                                    </p:anim>
                                  </p:childTnLst>
                                </p:cTn>
                              </p:par>
                              <p:par>
                                <p:cTn id="81" presetID="2" presetClass="entr" presetSubtype="8" decel="100000" fill="hold" nodeType="withEffect">
                                  <p:stCondLst>
                                    <p:cond delay="0"/>
                                  </p:stCondLst>
                                  <p:childTnLst>
                                    <p:set>
                                      <p:cBhvr>
                                        <p:cTn id="82" dur="1" fill="hold">
                                          <p:stCondLst>
                                            <p:cond delay="0"/>
                                          </p:stCondLst>
                                        </p:cTn>
                                        <p:tgtEl>
                                          <p:spTgt spid="10"/>
                                        </p:tgtEl>
                                        <p:attrNameLst>
                                          <p:attrName>style.visibility</p:attrName>
                                        </p:attrNameLst>
                                      </p:cBhvr>
                                      <p:to>
                                        <p:strVal val="visible"/>
                                      </p:to>
                                    </p:set>
                                    <p:anim calcmode="lin" valueType="num">
                                      <p:cBhvr additive="base">
                                        <p:cTn id="83" dur="750" fill="hold"/>
                                        <p:tgtEl>
                                          <p:spTgt spid="10"/>
                                        </p:tgtEl>
                                        <p:attrNameLst>
                                          <p:attrName>ppt_x</p:attrName>
                                        </p:attrNameLst>
                                      </p:cBhvr>
                                      <p:tavLst>
                                        <p:tav tm="0">
                                          <p:val>
                                            <p:strVal val="0-#ppt_w/2"/>
                                          </p:val>
                                        </p:tav>
                                        <p:tav tm="100000">
                                          <p:val>
                                            <p:strVal val="#ppt_x"/>
                                          </p:val>
                                        </p:tav>
                                      </p:tavLst>
                                    </p:anim>
                                    <p:anim calcmode="lin" valueType="num">
                                      <p:cBhvr additive="base">
                                        <p:cTn id="84" dur="750" fill="hold"/>
                                        <p:tgtEl>
                                          <p:spTgt spid="10"/>
                                        </p:tgtEl>
                                        <p:attrNameLst>
                                          <p:attrName>ppt_y</p:attrName>
                                        </p:attrNameLst>
                                      </p:cBhvr>
                                      <p:tavLst>
                                        <p:tav tm="0">
                                          <p:val>
                                            <p:strVal val="#ppt_y"/>
                                          </p:val>
                                        </p:tav>
                                        <p:tav tm="100000">
                                          <p:val>
                                            <p:strVal val="#ppt_y"/>
                                          </p:val>
                                        </p:tav>
                                      </p:tavLst>
                                    </p:anim>
                                  </p:childTnLst>
                                </p:cTn>
                              </p:par>
                              <p:par>
                                <p:cTn id="85" presetID="16" presetClass="entr" presetSubtype="21" fill="hold" nodeType="withEffect">
                                  <p:stCondLst>
                                    <p:cond delay="0"/>
                                  </p:stCondLst>
                                  <p:childTnLst>
                                    <p:set>
                                      <p:cBhvr>
                                        <p:cTn id="86" dur="1" fill="hold">
                                          <p:stCondLst>
                                            <p:cond delay="0"/>
                                          </p:stCondLst>
                                        </p:cTn>
                                        <p:tgtEl>
                                          <p:spTgt spid="125"/>
                                        </p:tgtEl>
                                        <p:attrNameLst>
                                          <p:attrName>style.visibility</p:attrName>
                                        </p:attrNameLst>
                                      </p:cBhvr>
                                      <p:to>
                                        <p:strVal val="visible"/>
                                      </p:to>
                                    </p:set>
                                    <p:animEffect transition="in" filter="barn(inVertical)">
                                      <p:cBhvr>
                                        <p:cTn id="87" dur="750"/>
                                        <p:tgtEl>
                                          <p:spTgt spid="125"/>
                                        </p:tgtEl>
                                      </p:cBhvr>
                                    </p:animEffect>
                                  </p:childTnLst>
                                </p:cTn>
                              </p:par>
                            </p:childTnLst>
                          </p:cTn>
                        </p:par>
                        <p:par>
                          <p:cTn id="88" fill="hold">
                            <p:stCondLst>
                              <p:cond delay="750"/>
                            </p:stCondLst>
                            <p:childTnLst>
                              <p:par>
                                <p:cTn id="89" presetID="10" presetClass="entr" presetSubtype="0" fill="hold" nodeType="afterEffect">
                                  <p:stCondLst>
                                    <p:cond delay="500"/>
                                  </p:stCondLst>
                                  <p:childTnLst>
                                    <p:set>
                                      <p:cBhvr>
                                        <p:cTn id="90" dur="1" fill="hold">
                                          <p:stCondLst>
                                            <p:cond delay="0"/>
                                          </p:stCondLst>
                                        </p:cTn>
                                        <p:tgtEl>
                                          <p:spTgt spid="139"/>
                                        </p:tgtEl>
                                        <p:attrNameLst>
                                          <p:attrName>style.visibility</p:attrName>
                                        </p:attrNameLst>
                                      </p:cBhvr>
                                      <p:to>
                                        <p:strVal val="visible"/>
                                      </p:to>
                                    </p:set>
                                    <p:animEffect transition="in" filter="fade">
                                      <p:cBhvr>
                                        <p:cTn id="91" dur="500"/>
                                        <p:tgtEl>
                                          <p:spTgt spid="139"/>
                                        </p:tgtEl>
                                      </p:cBhvr>
                                    </p:animEffect>
                                  </p:childTnLst>
                                </p:cTn>
                              </p:par>
                            </p:childTnLst>
                          </p:cTn>
                        </p:par>
                        <p:par>
                          <p:cTn id="92" fill="hold">
                            <p:stCondLst>
                              <p:cond delay="1750"/>
                            </p:stCondLst>
                            <p:childTnLst>
                              <p:par>
                                <p:cTn id="93" presetID="10" presetClass="entr" presetSubtype="0" fill="hold" grpId="0" nodeType="afterEffect">
                                  <p:stCondLst>
                                    <p:cond delay="500"/>
                                  </p:stCondLst>
                                  <p:childTnLst>
                                    <p:set>
                                      <p:cBhvr>
                                        <p:cTn id="94" dur="1" fill="hold">
                                          <p:stCondLst>
                                            <p:cond delay="0"/>
                                          </p:stCondLst>
                                        </p:cTn>
                                        <p:tgtEl>
                                          <p:spTgt spid="92"/>
                                        </p:tgtEl>
                                        <p:attrNameLst>
                                          <p:attrName>style.visibility</p:attrName>
                                        </p:attrNameLst>
                                      </p:cBhvr>
                                      <p:to>
                                        <p:strVal val="visible"/>
                                      </p:to>
                                    </p:set>
                                    <p:animEffect transition="in" filter="fade">
                                      <p:cBhvr>
                                        <p:cTn id="95" dur="500"/>
                                        <p:tgtEl>
                                          <p:spTgt spid="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9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What is automatic user provisioning?</a:t>
            </a:r>
          </a:p>
        </p:txBody>
      </p:sp>
      <p:sp>
        <p:nvSpPr>
          <p:cNvPr id="6" name="Text Placeholder 5"/>
          <p:cNvSpPr>
            <a:spLocks noGrp="1"/>
          </p:cNvSpPr>
          <p:nvPr>
            <p:ph type="body" sz="quarter" idx="10"/>
          </p:nvPr>
        </p:nvSpPr>
        <p:spPr>
          <a:xfrm>
            <a:off x="104070" y="1194193"/>
            <a:ext cx="4992024" cy="4633851"/>
          </a:xfrm>
        </p:spPr>
        <p:txBody>
          <a:bodyPr/>
          <a:lstStyle/>
          <a:p>
            <a:pPr marL="457200" indent="-457200" fontAlgn="base">
              <a:buFont typeface="Arial" panose="020B0604020202020204" pitchFamily="34" charset="0"/>
              <a:buChar char="•"/>
            </a:pPr>
            <a:r>
              <a:rPr lang="en-US" sz="2600">
                <a:latin typeface="+mn-lt"/>
              </a:rPr>
              <a:t>Allows IT admins to automate the creation, maintenance and removal of user identities in one or more target identity stores.</a:t>
            </a:r>
          </a:p>
          <a:p>
            <a:pPr marL="457200" indent="-457200" fontAlgn="base">
              <a:buFont typeface="Arial" panose="020B0604020202020204" pitchFamily="34" charset="0"/>
              <a:buChar char="•"/>
            </a:pPr>
            <a:r>
              <a:rPr lang="en-US" sz="2600">
                <a:latin typeface="+mn-lt"/>
              </a:rPr>
              <a:t>These actions are based on changes to users/groups in Azure AD or HR profiles.</a:t>
            </a:r>
          </a:p>
          <a:p>
            <a:pPr marL="457200" indent="-457200" fontAlgn="base">
              <a:buFont typeface="Arial" panose="020B0604020202020204" pitchFamily="34" charset="0"/>
              <a:buChar char="•"/>
            </a:pPr>
            <a:r>
              <a:rPr lang="en-US" sz="2600">
                <a:latin typeface="+mn-lt"/>
              </a:rPr>
              <a:t>Also called “Joiner-Mover-Leaver” scenarios</a:t>
            </a:r>
          </a:p>
          <a:p>
            <a:pPr fontAlgn="base"/>
            <a:endParaRPr lang="en-US">
              <a:latin typeface="+mn-lt"/>
            </a:endParaRPr>
          </a:p>
        </p:txBody>
      </p:sp>
      <p:sp>
        <p:nvSpPr>
          <p:cNvPr id="5" name="TextBox 4">
            <a:extLst>
              <a:ext uri="{FF2B5EF4-FFF2-40B4-BE49-F238E27FC236}">
                <a16:creationId xmlns:a16="http://schemas.microsoft.com/office/drawing/2014/main" id="{03E613A9-D755-4E29-B5CD-ECEE5047DB2E}"/>
              </a:ext>
            </a:extLst>
          </p:cNvPr>
          <p:cNvSpPr txBox="1"/>
          <p:nvPr/>
        </p:nvSpPr>
        <p:spPr>
          <a:xfrm>
            <a:off x="5447786" y="1759227"/>
            <a:ext cx="2943179" cy="4692102"/>
          </a:xfrm>
          <a:prstGeom prst="rect">
            <a:avLst/>
          </a:prstGeom>
          <a:solidFill>
            <a:srgbClr val="0078D7"/>
          </a:solidFill>
        </p:spPr>
        <p:txBody>
          <a:bodyPr wrap="square" lIns="179259" tIns="143407" rIns="179259" bIns="143407" rtlCol="0">
            <a:spAutoFit/>
          </a:bodyPr>
          <a:lstStyle/>
          <a:p>
            <a:pPr defTabSz="896386">
              <a:lnSpc>
                <a:spcPct val="90000"/>
              </a:lnSpc>
              <a:spcAft>
                <a:spcPts val="588"/>
              </a:spcAft>
              <a:defRPr/>
            </a:pPr>
            <a:r>
              <a:rPr lang="en-US" sz="1176" b="1" kern="0">
                <a:solidFill>
                  <a:schemeClr val="bg1"/>
                </a:solidFill>
              </a:rPr>
              <a:t>User Profile Data</a:t>
            </a:r>
          </a:p>
          <a:p>
            <a:pPr marL="342834" indent="-342834" defTabSz="896386">
              <a:lnSpc>
                <a:spcPct val="90000"/>
              </a:lnSpc>
              <a:spcAft>
                <a:spcPts val="588"/>
              </a:spcAft>
              <a:buFont typeface="Arial" panose="020B0604020202020204" pitchFamily="34" charset="0"/>
              <a:buChar char="•"/>
              <a:defRPr/>
            </a:pPr>
            <a:r>
              <a:rPr lang="en-US" sz="1176" kern="0">
                <a:solidFill>
                  <a:schemeClr val="bg1"/>
                </a:solidFill>
              </a:rPr>
              <a:t>Legal Name</a:t>
            </a:r>
          </a:p>
          <a:p>
            <a:pPr marL="342834" indent="-342834" defTabSz="896386">
              <a:lnSpc>
                <a:spcPct val="90000"/>
              </a:lnSpc>
              <a:spcAft>
                <a:spcPts val="588"/>
              </a:spcAft>
              <a:buFont typeface="Arial" panose="020B0604020202020204" pitchFamily="34" charset="0"/>
              <a:buChar char="•"/>
              <a:defRPr/>
            </a:pPr>
            <a:r>
              <a:rPr lang="en-US" sz="1176" kern="0">
                <a:solidFill>
                  <a:schemeClr val="bg1"/>
                </a:solidFill>
              </a:rPr>
              <a:t>Preferred Name</a:t>
            </a:r>
          </a:p>
          <a:p>
            <a:pPr marL="342834" indent="-342834" defTabSz="896386">
              <a:lnSpc>
                <a:spcPct val="90000"/>
              </a:lnSpc>
              <a:spcAft>
                <a:spcPts val="588"/>
              </a:spcAft>
              <a:buFont typeface="Arial" panose="020B0604020202020204" pitchFamily="34" charset="0"/>
              <a:buChar char="•"/>
              <a:defRPr/>
            </a:pPr>
            <a:r>
              <a:rPr lang="en-US" sz="1176" kern="0">
                <a:solidFill>
                  <a:schemeClr val="bg1"/>
                </a:solidFill>
              </a:rPr>
              <a:t>User ID</a:t>
            </a:r>
          </a:p>
          <a:p>
            <a:pPr marL="342834" indent="-342834" defTabSz="896386">
              <a:lnSpc>
                <a:spcPct val="90000"/>
              </a:lnSpc>
              <a:spcAft>
                <a:spcPts val="588"/>
              </a:spcAft>
              <a:buFont typeface="Arial" panose="020B0604020202020204" pitchFamily="34" charset="0"/>
              <a:buChar char="•"/>
              <a:defRPr/>
            </a:pPr>
            <a:r>
              <a:rPr lang="en-US" sz="1176" kern="0">
                <a:solidFill>
                  <a:schemeClr val="bg1"/>
                </a:solidFill>
              </a:rPr>
              <a:t>Custom Attribute(s)</a:t>
            </a:r>
          </a:p>
          <a:p>
            <a:pPr defTabSz="896386">
              <a:lnSpc>
                <a:spcPct val="90000"/>
              </a:lnSpc>
              <a:spcAft>
                <a:spcPts val="588"/>
              </a:spcAft>
              <a:defRPr/>
            </a:pPr>
            <a:r>
              <a:rPr lang="en-US" sz="1176" b="1" kern="0">
                <a:solidFill>
                  <a:schemeClr val="bg1"/>
                </a:solidFill>
              </a:rPr>
              <a:t>Job Data</a:t>
            </a:r>
          </a:p>
          <a:p>
            <a:pPr marL="342834" indent="-342834" defTabSz="896386">
              <a:lnSpc>
                <a:spcPct val="90000"/>
              </a:lnSpc>
              <a:spcAft>
                <a:spcPts val="588"/>
              </a:spcAft>
              <a:buFont typeface="Arial" panose="020B0604020202020204" pitchFamily="34" charset="0"/>
              <a:buChar char="•"/>
              <a:defRPr/>
            </a:pPr>
            <a:r>
              <a:rPr lang="en-US" sz="1176" kern="0">
                <a:solidFill>
                  <a:schemeClr val="bg1"/>
                </a:solidFill>
              </a:rPr>
              <a:t>Worker Type</a:t>
            </a:r>
          </a:p>
          <a:p>
            <a:pPr marL="342834" indent="-342834" defTabSz="896386">
              <a:lnSpc>
                <a:spcPct val="90000"/>
              </a:lnSpc>
              <a:spcAft>
                <a:spcPts val="588"/>
              </a:spcAft>
              <a:buFont typeface="Arial" panose="020B0604020202020204" pitchFamily="34" charset="0"/>
              <a:buChar char="•"/>
              <a:defRPr/>
            </a:pPr>
            <a:r>
              <a:rPr lang="en-US" sz="1176" kern="0">
                <a:solidFill>
                  <a:schemeClr val="bg1"/>
                </a:solidFill>
              </a:rPr>
              <a:t>Employee ID</a:t>
            </a:r>
          </a:p>
          <a:p>
            <a:pPr marL="342834" indent="-342834" defTabSz="896386">
              <a:lnSpc>
                <a:spcPct val="90000"/>
              </a:lnSpc>
              <a:spcAft>
                <a:spcPts val="588"/>
              </a:spcAft>
              <a:buFont typeface="Arial" panose="020B0604020202020204" pitchFamily="34" charset="0"/>
              <a:buChar char="•"/>
              <a:defRPr/>
            </a:pPr>
            <a:r>
              <a:rPr lang="en-US" sz="1176" kern="0">
                <a:solidFill>
                  <a:schemeClr val="bg1"/>
                </a:solidFill>
              </a:rPr>
              <a:t>Position Info</a:t>
            </a:r>
          </a:p>
          <a:p>
            <a:pPr marL="342834" indent="-342834" defTabSz="896386">
              <a:lnSpc>
                <a:spcPct val="90000"/>
              </a:lnSpc>
              <a:spcAft>
                <a:spcPts val="588"/>
              </a:spcAft>
              <a:buFont typeface="Arial" panose="020B0604020202020204" pitchFamily="34" charset="0"/>
              <a:buChar char="•"/>
              <a:defRPr/>
            </a:pPr>
            <a:r>
              <a:rPr lang="en-US" sz="1176" kern="0">
                <a:solidFill>
                  <a:schemeClr val="bg1"/>
                </a:solidFill>
              </a:rPr>
              <a:t>Business Title</a:t>
            </a:r>
          </a:p>
          <a:p>
            <a:pPr marL="342834" indent="-342834" defTabSz="896386">
              <a:lnSpc>
                <a:spcPct val="90000"/>
              </a:lnSpc>
              <a:spcAft>
                <a:spcPts val="588"/>
              </a:spcAft>
              <a:buFont typeface="Arial" panose="020B0604020202020204" pitchFamily="34" charset="0"/>
              <a:buChar char="•"/>
              <a:defRPr/>
            </a:pPr>
            <a:r>
              <a:rPr lang="en-US" sz="1176" kern="0">
                <a:solidFill>
                  <a:schemeClr val="bg1"/>
                </a:solidFill>
              </a:rPr>
              <a:t>Work Address</a:t>
            </a:r>
          </a:p>
          <a:p>
            <a:pPr marL="342834" indent="-342834" defTabSz="896386">
              <a:lnSpc>
                <a:spcPct val="90000"/>
              </a:lnSpc>
              <a:spcAft>
                <a:spcPts val="588"/>
              </a:spcAft>
              <a:buFont typeface="Arial" panose="020B0604020202020204" pitchFamily="34" charset="0"/>
              <a:buChar char="•"/>
              <a:defRPr/>
            </a:pPr>
            <a:r>
              <a:rPr lang="en-US" sz="1176" kern="0">
                <a:solidFill>
                  <a:schemeClr val="bg1"/>
                </a:solidFill>
              </a:rPr>
              <a:t>Manager</a:t>
            </a:r>
          </a:p>
          <a:p>
            <a:pPr marL="342834" indent="-342834" defTabSz="896386">
              <a:lnSpc>
                <a:spcPct val="90000"/>
              </a:lnSpc>
              <a:spcAft>
                <a:spcPts val="588"/>
              </a:spcAft>
              <a:buFont typeface="Arial" panose="020B0604020202020204" pitchFamily="34" charset="0"/>
              <a:buChar char="•"/>
              <a:defRPr/>
            </a:pPr>
            <a:r>
              <a:rPr lang="en-US" sz="1176" kern="0">
                <a:solidFill>
                  <a:schemeClr val="bg1"/>
                </a:solidFill>
              </a:rPr>
              <a:t>Company/Division/Department</a:t>
            </a:r>
          </a:p>
          <a:p>
            <a:pPr defTabSz="896386">
              <a:lnSpc>
                <a:spcPct val="90000"/>
              </a:lnSpc>
              <a:spcAft>
                <a:spcPts val="588"/>
              </a:spcAft>
              <a:defRPr/>
            </a:pPr>
            <a:r>
              <a:rPr lang="en-US" sz="1176" b="1" kern="0">
                <a:solidFill>
                  <a:schemeClr val="bg1"/>
                </a:solidFill>
              </a:rPr>
              <a:t>Dates</a:t>
            </a:r>
          </a:p>
          <a:p>
            <a:pPr marL="342834" indent="-342834" defTabSz="896386">
              <a:lnSpc>
                <a:spcPct val="90000"/>
              </a:lnSpc>
              <a:spcAft>
                <a:spcPts val="588"/>
              </a:spcAft>
              <a:buFont typeface="Arial" panose="020B0604020202020204" pitchFamily="34" charset="0"/>
              <a:buChar char="•"/>
              <a:defRPr/>
            </a:pPr>
            <a:r>
              <a:rPr lang="en-US" sz="1176" kern="0">
                <a:solidFill>
                  <a:schemeClr val="bg1"/>
                </a:solidFill>
              </a:rPr>
              <a:t>Hire Date</a:t>
            </a:r>
          </a:p>
          <a:p>
            <a:pPr marL="342834" indent="-342834" defTabSz="896386">
              <a:lnSpc>
                <a:spcPct val="90000"/>
              </a:lnSpc>
              <a:spcAft>
                <a:spcPts val="588"/>
              </a:spcAft>
              <a:buFont typeface="Arial" panose="020B0604020202020204" pitchFamily="34" charset="0"/>
              <a:buChar char="•"/>
              <a:defRPr/>
            </a:pPr>
            <a:r>
              <a:rPr lang="en-US" sz="1176" kern="0">
                <a:solidFill>
                  <a:schemeClr val="bg1"/>
                </a:solidFill>
              </a:rPr>
              <a:t>First Day of Work</a:t>
            </a:r>
          </a:p>
          <a:p>
            <a:pPr marL="342834" indent="-342834" defTabSz="896386">
              <a:lnSpc>
                <a:spcPct val="90000"/>
              </a:lnSpc>
              <a:spcAft>
                <a:spcPts val="588"/>
              </a:spcAft>
              <a:buFont typeface="Arial" panose="020B0604020202020204" pitchFamily="34" charset="0"/>
              <a:buChar char="•"/>
              <a:defRPr/>
            </a:pPr>
            <a:r>
              <a:rPr lang="en-US" sz="1176" kern="0">
                <a:solidFill>
                  <a:schemeClr val="bg1"/>
                </a:solidFill>
              </a:rPr>
              <a:t>Effective Dates</a:t>
            </a:r>
          </a:p>
          <a:p>
            <a:pPr marL="342834" indent="-342834" defTabSz="896386">
              <a:lnSpc>
                <a:spcPct val="90000"/>
              </a:lnSpc>
              <a:spcAft>
                <a:spcPts val="588"/>
              </a:spcAft>
              <a:buFont typeface="Arial" panose="020B0604020202020204" pitchFamily="34" charset="0"/>
              <a:buChar char="•"/>
              <a:defRPr/>
            </a:pPr>
            <a:r>
              <a:rPr lang="en-US" sz="1176" kern="0">
                <a:solidFill>
                  <a:schemeClr val="bg1"/>
                </a:solidFill>
              </a:rPr>
              <a:t>Last Day of Work</a:t>
            </a:r>
          </a:p>
        </p:txBody>
      </p:sp>
      <p:sp>
        <p:nvSpPr>
          <p:cNvPr id="7" name="Freeform 9">
            <a:extLst>
              <a:ext uri="{FF2B5EF4-FFF2-40B4-BE49-F238E27FC236}">
                <a16:creationId xmlns:a16="http://schemas.microsoft.com/office/drawing/2014/main" id="{3C48DAB4-A9D1-4CAE-8B31-1A6470E31E57}"/>
              </a:ext>
            </a:extLst>
          </p:cNvPr>
          <p:cNvSpPr>
            <a:spLocks/>
          </p:cNvSpPr>
          <p:nvPr/>
        </p:nvSpPr>
        <p:spPr bwMode="auto">
          <a:xfrm>
            <a:off x="8916886" y="2689569"/>
            <a:ext cx="2490705" cy="1478862"/>
          </a:xfrm>
          <a:custGeom>
            <a:avLst/>
            <a:gdLst>
              <a:gd name="T0" fmla="*/ 377 w 1074"/>
              <a:gd name="T1" fmla="*/ 0 h 746"/>
              <a:gd name="T2" fmla="*/ 190 w 1074"/>
              <a:gd name="T3" fmla="*/ 295 h 746"/>
              <a:gd name="T4" fmla="*/ 190 w 1074"/>
              <a:gd name="T5" fmla="*/ 309 h 746"/>
              <a:gd name="T6" fmla="*/ 0 w 1074"/>
              <a:gd name="T7" fmla="*/ 527 h 746"/>
              <a:gd name="T8" fmla="*/ 219 w 1074"/>
              <a:gd name="T9" fmla="*/ 746 h 746"/>
              <a:gd name="T10" fmla="*/ 304 w 1074"/>
              <a:gd name="T11" fmla="*/ 746 h 746"/>
              <a:gd name="T12" fmla="*/ 342 w 1074"/>
              <a:gd name="T13" fmla="*/ 746 h 746"/>
              <a:gd name="T14" fmla="*/ 356 w 1074"/>
              <a:gd name="T15" fmla="*/ 746 h 746"/>
              <a:gd name="T16" fmla="*/ 366 w 1074"/>
              <a:gd name="T17" fmla="*/ 746 h 746"/>
              <a:gd name="T18" fmla="*/ 898 w 1074"/>
              <a:gd name="T19" fmla="*/ 746 h 746"/>
              <a:gd name="T20" fmla="*/ 924 w 1074"/>
              <a:gd name="T21" fmla="*/ 746 h 746"/>
              <a:gd name="T22" fmla="*/ 952 w 1074"/>
              <a:gd name="T23" fmla="*/ 746 h 746"/>
              <a:gd name="T24" fmla="*/ 1074 w 1074"/>
              <a:gd name="T25" fmla="*/ 698 h 746"/>
              <a:gd name="T26" fmla="*/ 377 w 1074"/>
              <a:gd name="T27" fmla="*/ 0 h 746"/>
              <a:gd name="T28" fmla="*/ 377 w 1074"/>
              <a:gd name="T29" fmla="*/ 0 h 7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74" h="746">
                <a:moveTo>
                  <a:pt x="377" y="0"/>
                </a:moveTo>
                <a:cubicBezTo>
                  <a:pt x="266" y="52"/>
                  <a:pt x="190" y="164"/>
                  <a:pt x="190" y="295"/>
                </a:cubicBezTo>
                <a:cubicBezTo>
                  <a:pt x="190" y="299"/>
                  <a:pt x="190" y="306"/>
                  <a:pt x="190" y="309"/>
                </a:cubicBezTo>
                <a:cubicBezTo>
                  <a:pt x="83" y="325"/>
                  <a:pt x="0" y="416"/>
                  <a:pt x="0" y="527"/>
                </a:cubicBezTo>
                <a:cubicBezTo>
                  <a:pt x="0" y="646"/>
                  <a:pt x="97" y="743"/>
                  <a:pt x="219" y="746"/>
                </a:cubicBezTo>
                <a:cubicBezTo>
                  <a:pt x="219" y="746"/>
                  <a:pt x="219" y="746"/>
                  <a:pt x="304" y="746"/>
                </a:cubicBezTo>
                <a:cubicBezTo>
                  <a:pt x="316" y="746"/>
                  <a:pt x="337" y="746"/>
                  <a:pt x="342" y="746"/>
                </a:cubicBezTo>
                <a:cubicBezTo>
                  <a:pt x="342" y="746"/>
                  <a:pt x="342" y="746"/>
                  <a:pt x="356" y="746"/>
                </a:cubicBezTo>
                <a:cubicBezTo>
                  <a:pt x="359" y="746"/>
                  <a:pt x="363" y="746"/>
                  <a:pt x="366" y="746"/>
                </a:cubicBezTo>
                <a:cubicBezTo>
                  <a:pt x="499" y="746"/>
                  <a:pt x="779" y="746"/>
                  <a:pt x="898" y="746"/>
                </a:cubicBezTo>
                <a:cubicBezTo>
                  <a:pt x="907" y="746"/>
                  <a:pt x="916" y="746"/>
                  <a:pt x="924" y="746"/>
                </a:cubicBezTo>
                <a:cubicBezTo>
                  <a:pt x="933" y="746"/>
                  <a:pt x="943" y="746"/>
                  <a:pt x="952" y="746"/>
                </a:cubicBezTo>
                <a:cubicBezTo>
                  <a:pt x="998" y="741"/>
                  <a:pt x="1038" y="722"/>
                  <a:pt x="1074" y="698"/>
                </a:cubicBezTo>
                <a:cubicBezTo>
                  <a:pt x="377" y="0"/>
                  <a:pt x="377" y="0"/>
                  <a:pt x="377" y="0"/>
                </a:cubicBezTo>
                <a:cubicBezTo>
                  <a:pt x="377" y="0"/>
                  <a:pt x="377" y="0"/>
                  <a:pt x="377" y="0"/>
                </a:cubicBezTo>
                <a:close/>
              </a:path>
            </a:pathLst>
          </a:custGeom>
          <a:solidFill>
            <a:schemeClr val="accent1">
              <a:lumMod val="60000"/>
              <a:lumOff val="40000"/>
            </a:schemeClr>
          </a:solidFill>
          <a:ln>
            <a:noFill/>
          </a:ln>
        </p:spPr>
        <p:txBody>
          <a:bodyPr vert="horz" wrap="square" lIns="89617" tIns="44808" rIns="89617" bIns="44808" numCol="1" anchor="t" anchorCtr="0" compatLnSpc="1">
            <a:prstTxWarp prst="textNoShape">
              <a:avLst/>
            </a:prstTxWarp>
          </a:bodyPr>
          <a:lstStyle/>
          <a:p>
            <a:pPr defTabSz="914132">
              <a:defRPr/>
            </a:pPr>
            <a:endParaRPr lang="en-US" sz="1766" kern="0">
              <a:solidFill>
                <a:srgbClr val="505050"/>
              </a:solidFill>
              <a:latin typeface="Segoe UI"/>
            </a:endParaRPr>
          </a:p>
        </p:txBody>
      </p:sp>
      <p:sp>
        <p:nvSpPr>
          <p:cNvPr id="8" name="Right Arrow 1">
            <a:extLst>
              <a:ext uri="{FF2B5EF4-FFF2-40B4-BE49-F238E27FC236}">
                <a16:creationId xmlns:a16="http://schemas.microsoft.com/office/drawing/2014/main" id="{B097E053-AA8F-4206-8426-70776DCA4FE8}"/>
              </a:ext>
            </a:extLst>
          </p:cNvPr>
          <p:cNvSpPr/>
          <p:nvPr/>
        </p:nvSpPr>
        <p:spPr bwMode="auto">
          <a:xfrm>
            <a:off x="7996462" y="3124949"/>
            <a:ext cx="1178301" cy="727492"/>
          </a:xfrm>
          <a:prstGeom prst="rightArrow">
            <a:avLst/>
          </a:prstGeom>
          <a:solidFill>
            <a:srgbClr val="FF8C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kern="0">
              <a:solidFill>
                <a:schemeClr val="tx1">
                  <a:lumMod val="50000"/>
                </a:schemeClr>
              </a:solidFill>
            </a:endParaRPr>
          </a:p>
        </p:txBody>
      </p:sp>
      <p:sp>
        <p:nvSpPr>
          <p:cNvPr id="9" name="Rectangle 8">
            <a:extLst>
              <a:ext uri="{FF2B5EF4-FFF2-40B4-BE49-F238E27FC236}">
                <a16:creationId xmlns:a16="http://schemas.microsoft.com/office/drawing/2014/main" id="{0FD88FEB-BDAB-42DB-9018-48690B2CBCC5}"/>
              </a:ext>
            </a:extLst>
          </p:cNvPr>
          <p:cNvSpPr/>
          <p:nvPr/>
        </p:nvSpPr>
        <p:spPr bwMode="auto">
          <a:xfrm>
            <a:off x="5447786" y="1194193"/>
            <a:ext cx="2943179" cy="59606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2353">
                <a:gradFill>
                  <a:gsLst>
                    <a:gs pos="0">
                      <a:srgbClr val="FFFFFF"/>
                    </a:gs>
                    <a:gs pos="100000">
                      <a:srgbClr val="FFFFFF"/>
                    </a:gs>
                  </a:gsLst>
                  <a:lin ang="5400000" scaled="0"/>
                </a:gradFill>
                <a:ea typeface="Segoe UI" pitchFamily="34" charset="0"/>
                <a:cs typeface="Segoe UI" pitchFamily="34" charset="0"/>
              </a:rPr>
              <a:t>HR Data</a:t>
            </a:r>
          </a:p>
        </p:txBody>
      </p:sp>
      <p:sp>
        <p:nvSpPr>
          <p:cNvPr id="10" name="TextBox 9">
            <a:extLst>
              <a:ext uri="{FF2B5EF4-FFF2-40B4-BE49-F238E27FC236}">
                <a16:creationId xmlns:a16="http://schemas.microsoft.com/office/drawing/2014/main" id="{D7294E5F-9012-4D6C-A8B8-EEA078A04DBF}"/>
              </a:ext>
            </a:extLst>
          </p:cNvPr>
          <p:cNvSpPr txBox="1"/>
          <p:nvPr/>
        </p:nvSpPr>
        <p:spPr>
          <a:xfrm>
            <a:off x="8883555" y="3296447"/>
            <a:ext cx="2518292" cy="941386"/>
          </a:xfrm>
          <a:prstGeom prst="rect">
            <a:avLst/>
          </a:prstGeom>
          <a:noFill/>
        </p:spPr>
        <p:txBody>
          <a:bodyPr wrap="square" lIns="179285" tIns="143428" rIns="179285" bIns="143428" rtlCol="0">
            <a:spAutoFit/>
          </a:bodyPr>
          <a:lstStyle/>
          <a:p>
            <a:pPr algn="ctr">
              <a:lnSpc>
                <a:spcPct val="90000"/>
              </a:lnSpc>
              <a:spcAft>
                <a:spcPts val="588"/>
              </a:spcAft>
            </a:pPr>
            <a:r>
              <a:rPr lang="en-US" sz="2353">
                <a:gradFill>
                  <a:gsLst>
                    <a:gs pos="2917">
                      <a:schemeClr val="tx1"/>
                    </a:gs>
                    <a:gs pos="30000">
                      <a:schemeClr val="tx1"/>
                    </a:gs>
                  </a:gsLst>
                  <a:lin ang="5400000" scaled="0"/>
                </a:gradFill>
              </a:rPr>
              <a:t>AD, Azure AD and SaaS apps</a:t>
            </a:r>
          </a:p>
        </p:txBody>
      </p:sp>
    </p:spTree>
    <p:extLst>
      <p:ext uri="{BB962C8B-B14F-4D97-AF65-F5344CB8AC3E}">
        <p14:creationId xmlns:p14="http://schemas.microsoft.com/office/powerpoint/2010/main" val="3562900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355305" y="1127980"/>
            <a:ext cx="10992439" cy="6076768"/>
          </a:xfrm>
        </p:spPr>
        <p:txBody>
          <a:bodyPr vert="horz" lIns="91440" tIns="45720" rIns="91440" bIns="45720" rtlCol="0" anchor="t">
            <a:normAutofit/>
          </a:bodyPr>
          <a:lstStyle/>
          <a:p>
            <a:pPr marL="0" lvl="1"/>
            <a:r>
              <a:rPr lang="en-US" sz="2600">
                <a:cs typeface="Segoe UI Light" panose="020B0502040204020203" pitchFamily="34" charset="0"/>
              </a:rPr>
              <a:t>SCIM is an emerging standardized protocol and schema for managing users and groups. More info: </a:t>
            </a:r>
            <a:r>
              <a:rPr lang="en-US" sz="2600">
                <a:solidFill>
                  <a:srgbClr val="0070C0"/>
                </a:solidFill>
                <a:cs typeface="Segoe UI Light" panose="020B0502040204020203" pitchFamily="34" charset="0"/>
                <a:hlinkClick r:id="rId3">
                  <a:extLst>
                    <a:ext uri="{A12FA001-AC4F-418D-AE19-62706E023703}">
                      <ahyp:hlinkClr xmlns:ahyp="http://schemas.microsoft.com/office/drawing/2018/hyperlinkcolor" val="tx"/>
                    </a:ext>
                  </a:extLst>
                </a:hlinkClick>
              </a:rPr>
              <a:t>http://www.simplecloud.info/</a:t>
            </a:r>
            <a:endParaRPr lang="en-US" sz="2600">
              <a:cs typeface="Segoe UI Light" panose="020B0502040204020203" pitchFamily="34" charset="0"/>
            </a:endParaRPr>
          </a:p>
          <a:p>
            <a:pPr marL="0" lvl="1"/>
            <a:endParaRPr lang="en-US" sz="2600">
              <a:cs typeface="Segoe UI Light" panose="020B0502040204020203" pitchFamily="34" charset="0"/>
            </a:endParaRPr>
          </a:p>
          <a:p>
            <a:r>
              <a:rPr lang="en-US" sz="2600">
                <a:latin typeface="+mn-lt"/>
                <a:cs typeface="Segoe UI Light" panose="020B0502040204020203" pitchFamily="34" charset="0"/>
              </a:rPr>
              <a:t>Experienced growth of adoption in 2015-2016 among popular SaaS apps like Workplace by Facebook, Slack, and </a:t>
            </a:r>
            <a:r>
              <a:rPr lang="en-US" sz="2600" err="1">
                <a:latin typeface="+mn-lt"/>
                <a:cs typeface="Segoe UI Light" panose="020B0502040204020203" pitchFamily="34" charset="0"/>
              </a:rPr>
              <a:t>Github</a:t>
            </a:r>
            <a:endParaRPr lang="en-US" sz="2600">
              <a:latin typeface="+mn-lt"/>
              <a:cs typeface="Segoe UI Light" panose="020B0502040204020203" pitchFamily="34" charset="0"/>
            </a:endParaRPr>
          </a:p>
          <a:p>
            <a:endParaRPr lang="en-US" sz="2600">
              <a:latin typeface="+mn-lt"/>
              <a:cs typeface="Segoe UI Light" panose="020B0502040204020203" pitchFamily="34" charset="0"/>
            </a:endParaRPr>
          </a:p>
          <a:p>
            <a:r>
              <a:rPr lang="en-US" sz="2600">
                <a:latin typeface="+mn-lt"/>
                <a:cs typeface="Segoe UI Light" panose="020B0502040204020203" pitchFamily="34" charset="0"/>
              </a:rPr>
              <a:t>Many of our pre-integrated connectors in the app gallery happen to use SCIM</a:t>
            </a:r>
            <a:br>
              <a:rPr lang="en-US" sz="2600">
                <a:latin typeface="+mn-lt"/>
                <a:cs typeface="Segoe UI Light" panose="020B0502040204020203" pitchFamily="34" charset="0"/>
              </a:rPr>
            </a:br>
            <a:endParaRPr lang="en-US" sz="2600">
              <a:latin typeface="+mn-lt"/>
              <a:cs typeface="Segoe UI Light" panose="020B0502040204020203" pitchFamily="34" charset="0"/>
            </a:endParaRPr>
          </a:p>
          <a:p>
            <a:pPr marL="280035" lvl="1" indent="-280035"/>
            <a:r>
              <a:rPr lang="en-US" sz="2600">
                <a:cs typeface="Segoe UI Light" panose="020B0502040204020203" pitchFamily="34" charset="0"/>
              </a:rPr>
              <a:t>We also have a generic connector for non-gallery and custom apps that implement SCIM 2.0.</a:t>
            </a:r>
            <a:r>
              <a:rPr lang="en-US" sz="2600">
                <a:ea typeface="+mj-lt"/>
                <a:cs typeface="Segoe UI Light" panose="020B0502040204020203" pitchFamily="34" charset="0"/>
              </a:rPr>
              <a:t> More info: </a:t>
            </a:r>
            <a:r>
              <a:rPr lang="en-US" sz="2600">
                <a:ea typeface="+mj-lt"/>
                <a:cs typeface="Segoe UI Light" panose="020B0502040204020203" pitchFamily="34" charset="0"/>
                <a:hlinkClick r:id="rId4"/>
              </a:rPr>
              <a:t>http://aka.ms/SCIM</a:t>
            </a:r>
            <a:r>
              <a:rPr lang="en-US" sz="2600">
                <a:cs typeface="Segoe UI Light" panose="020B0502040204020203" pitchFamily="34" charset="0"/>
              </a:rPr>
              <a:t>  </a:t>
            </a:r>
          </a:p>
          <a:p>
            <a:pPr marL="0" lvl="1" indent="0">
              <a:buNone/>
            </a:pPr>
            <a:endParaRPr lang="en-US">
              <a:cs typeface="Segoe UI Light" panose="020B0502040204020203" pitchFamily="34" charset="0"/>
            </a:endParaRPr>
          </a:p>
        </p:txBody>
      </p:sp>
      <p:sp>
        <p:nvSpPr>
          <p:cNvPr id="17" name="Title 16"/>
          <p:cNvSpPr>
            <a:spLocks noGrp="1"/>
          </p:cNvSpPr>
          <p:nvPr>
            <p:ph type="title"/>
          </p:nvPr>
        </p:nvSpPr>
        <p:spPr/>
        <p:txBody>
          <a:bodyPr/>
          <a:lstStyle/>
          <a:p>
            <a:r>
              <a:rPr lang="en-US"/>
              <a:t>What is SCIM?</a:t>
            </a:r>
          </a:p>
        </p:txBody>
      </p:sp>
    </p:spTree>
    <p:extLst>
      <p:ext uri="{BB962C8B-B14F-4D97-AF65-F5344CB8AC3E}">
        <p14:creationId xmlns:p14="http://schemas.microsoft.com/office/powerpoint/2010/main" val="23223196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AE87D9-6102-4571-A0AC-80C2873E13BC}"/>
              </a:ext>
            </a:extLst>
          </p:cNvPr>
          <p:cNvSpPr>
            <a:spLocks noGrp="1"/>
          </p:cNvSpPr>
          <p:nvPr>
            <p:ph type="title"/>
          </p:nvPr>
        </p:nvSpPr>
        <p:spPr>
          <a:xfrm>
            <a:off x="588262" y="2979539"/>
            <a:ext cx="5943600" cy="553998"/>
          </a:xfrm>
        </p:spPr>
        <p:txBody>
          <a:bodyPr/>
          <a:lstStyle/>
          <a:p>
            <a:r>
              <a:rPr lang="en-US"/>
              <a:t>Let’s start with some code</a:t>
            </a:r>
          </a:p>
        </p:txBody>
      </p:sp>
      <p:sp>
        <p:nvSpPr>
          <p:cNvPr id="3" name="Text Placeholder 2">
            <a:extLst>
              <a:ext uri="{FF2B5EF4-FFF2-40B4-BE49-F238E27FC236}">
                <a16:creationId xmlns:a16="http://schemas.microsoft.com/office/drawing/2014/main" id="{D219D848-8140-467E-A6BA-2B062DB0D813}"/>
              </a:ext>
            </a:extLst>
          </p:cNvPr>
          <p:cNvSpPr>
            <a:spLocks noGrp="1"/>
          </p:cNvSpPr>
          <p:nvPr>
            <p:ph type="body" sz="quarter" idx="12"/>
          </p:nvPr>
        </p:nvSpPr>
        <p:spPr>
          <a:xfrm>
            <a:off x="582041" y="3917576"/>
            <a:ext cx="5943600" cy="307777"/>
          </a:xfrm>
        </p:spPr>
        <p:txBody>
          <a:bodyPr/>
          <a:lstStyle/>
          <a:p>
            <a:endParaRPr lang="en-US"/>
          </a:p>
        </p:txBody>
      </p:sp>
      <p:sp>
        <p:nvSpPr>
          <p:cNvPr id="4" name="Text Placeholder 3">
            <a:extLst>
              <a:ext uri="{FF2B5EF4-FFF2-40B4-BE49-F238E27FC236}">
                <a16:creationId xmlns:a16="http://schemas.microsoft.com/office/drawing/2014/main" id="{3B0AC5B7-CBDE-463C-BF92-7041D0F1C915}"/>
              </a:ext>
            </a:extLst>
          </p:cNvPr>
          <p:cNvSpPr>
            <a:spLocks noGrp="1"/>
          </p:cNvSpPr>
          <p:nvPr>
            <p:ph type="body" sz="quarter" idx="13"/>
          </p:nvPr>
        </p:nvSpPr>
        <p:spPr/>
        <p:txBody>
          <a:bodyPr/>
          <a:lstStyle/>
          <a:p>
            <a:endParaRPr lang="en-US"/>
          </a:p>
        </p:txBody>
      </p:sp>
      <p:sp>
        <p:nvSpPr>
          <p:cNvPr id="5" name="TextBox 4">
            <a:extLst>
              <a:ext uri="{FF2B5EF4-FFF2-40B4-BE49-F238E27FC236}">
                <a16:creationId xmlns:a16="http://schemas.microsoft.com/office/drawing/2014/main" id="{7D5D8656-8355-4E85-9636-041467D5CB55}"/>
              </a:ext>
            </a:extLst>
          </p:cNvPr>
          <p:cNvSpPr txBox="1"/>
          <p:nvPr/>
        </p:nvSpPr>
        <p:spPr>
          <a:xfrm>
            <a:off x="286871" y="6427694"/>
            <a:ext cx="137858" cy="307777"/>
          </a:xfrm>
          <a:prstGeom prst="rect">
            <a:avLst/>
          </a:prstGeom>
          <a:noFill/>
        </p:spPr>
        <p:txBody>
          <a:bodyPr wrap="none" lIns="0" tIns="0" rIns="0" bIns="0" rtlCol="0">
            <a:spAutoFit/>
          </a:bodyPr>
          <a:lstStyle/>
          <a:p>
            <a:pPr algn="l"/>
            <a:fld id="{75E8E2A3-35EC-44CC-90A7-AF9A02EE3F5C}" type="slidenum">
              <a:rPr lang="en-US" sz="2000" smtClean="0">
                <a:gradFill>
                  <a:gsLst>
                    <a:gs pos="2917">
                      <a:schemeClr val="tx1"/>
                    </a:gs>
                    <a:gs pos="30000">
                      <a:schemeClr val="tx1"/>
                    </a:gs>
                  </a:gsLst>
                  <a:lin ang="5400000" scaled="0"/>
                </a:gradFill>
              </a:rPr>
              <a:t>2</a:t>
            </a:fld>
            <a:endParaRPr lang="en-US" sz="200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599640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What we hear from customers</a:t>
            </a:r>
          </a:p>
        </p:txBody>
      </p:sp>
      <p:sp>
        <p:nvSpPr>
          <p:cNvPr id="6" name="Text Placeholder 5"/>
          <p:cNvSpPr>
            <a:spLocks noGrp="1"/>
          </p:cNvSpPr>
          <p:nvPr>
            <p:ph type="body" sz="quarter" idx="10"/>
          </p:nvPr>
        </p:nvSpPr>
        <p:spPr>
          <a:xfrm>
            <a:off x="586390" y="1434370"/>
            <a:ext cx="11018520" cy="3533275"/>
          </a:xfrm>
        </p:spPr>
        <p:txBody>
          <a:bodyPr/>
          <a:lstStyle/>
          <a:p>
            <a:r>
              <a:rPr lang="en-US"/>
              <a:t>Increased</a:t>
            </a:r>
            <a:r>
              <a:rPr lang="en-US" b="1"/>
              <a:t> </a:t>
            </a:r>
            <a:r>
              <a:rPr lang="en-US" b="1">
                <a:solidFill>
                  <a:schemeClr val="accent1"/>
                </a:solidFill>
                <a:latin typeface="+mj-lt"/>
              </a:rPr>
              <a:t>visibility and control</a:t>
            </a:r>
          </a:p>
          <a:p>
            <a:endParaRPr lang="en-US"/>
          </a:p>
          <a:p>
            <a:r>
              <a:rPr lang="en-US" b="1">
                <a:solidFill>
                  <a:schemeClr val="accent1"/>
                </a:solidFill>
                <a:latin typeface="+mj-lt"/>
              </a:rPr>
              <a:t>More proactive </a:t>
            </a:r>
            <a:r>
              <a:rPr lang="en-US"/>
              <a:t>decisions, </a:t>
            </a:r>
            <a:r>
              <a:rPr lang="en-US" b="1">
                <a:solidFill>
                  <a:schemeClr val="accent1"/>
                </a:solidFill>
                <a:latin typeface="+mj-lt"/>
              </a:rPr>
              <a:t>easier</a:t>
            </a:r>
            <a:r>
              <a:rPr lang="en-US"/>
              <a:t> reactive ones</a:t>
            </a:r>
          </a:p>
          <a:p>
            <a:endParaRPr lang="en-US"/>
          </a:p>
          <a:p>
            <a:r>
              <a:rPr lang="en-US"/>
              <a:t>Systems should </a:t>
            </a:r>
            <a:r>
              <a:rPr lang="en-US" b="1">
                <a:solidFill>
                  <a:schemeClr val="accent1"/>
                </a:solidFill>
                <a:latin typeface="+mj-lt"/>
              </a:rPr>
              <a:t>keep data safe </a:t>
            </a:r>
            <a:r>
              <a:rPr lang="en-US"/>
              <a:t>and </a:t>
            </a:r>
            <a:r>
              <a:rPr lang="en-US" b="1">
                <a:solidFill>
                  <a:schemeClr val="accent1"/>
                </a:solidFill>
                <a:latin typeface="+mj-lt"/>
              </a:rPr>
              <a:t>reduce decision burden</a:t>
            </a:r>
          </a:p>
          <a:p>
            <a:endParaRPr lang="en-US" b="1"/>
          </a:p>
          <a:p>
            <a:r>
              <a:rPr lang="en-US" b="1">
                <a:solidFill>
                  <a:schemeClr val="accent1"/>
                </a:solidFill>
                <a:latin typeface="+mj-lt"/>
              </a:rPr>
              <a:t>Accelerated app adoption </a:t>
            </a:r>
            <a:r>
              <a:rPr lang="en-US"/>
              <a:t>for trustworthy developers</a:t>
            </a:r>
          </a:p>
        </p:txBody>
      </p:sp>
    </p:spTree>
    <p:extLst>
      <p:ext uri="{BB962C8B-B14F-4D97-AF65-F5344CB8AC3E}">
        <p14:creationId xmlns:p14="http://schemas.microsoft.com/office/powerpoint/2010/main" val="2454419005"/>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shot of a Microsoft program login saying Permissions requested and highlighting Contoso">
            <a:extLst>
              <a:ext uri="{FF2B5EF4-FFF2-40B4-BE49-F238E27FC236}">
                <a16:creationId xmlns:a16="http://schemas.microsoft.com/office/drawing/2014/main" id="{390FFE60-2582-4586-A593-FC4A6F95E63D}"/>
              </a:ext>
            </a:extLst>
          </p:cNvPr>
          <p:cNvPicPr>
            <a:picLocks noChangeAspect="1"/>
          </p:cNvPicPr>
          <p:nvPr/>
        </p:nvPicPr>
        <p:blipFill>
          <a:blip r:embed="rId3"/>
          <a:stretch>
            <a:fillRect/>
          </a:stretch>
        </p:blipFill>
        <p:spPr>
          <a:xfrm>
            <a:off x="4046514" y="1007027"/>
            <a:ext cx="4098973" cy="4886877"/>
          </a:xfrm>
          <a:prstGeom prst="rect">
            <a:avLst/>
          </a:prstGeom>
          <a:ln>
            <a:solidFill>
              <a:schemeClr val="tx1"/>
            </a:solidFill>
          </a:ln>
        </p:spPr>
      </p:pic>
      <p:sp>
        <p:nvSpPr>
          <p:cNvPr id="2" name="Rectangle 1">
            <a:extLst>
              <a:ext uri="{FF2B5EF4-FFF2-40B4-BE49-F238E27FC236}">
                <a16:creationId xmlns:a16="http://schemas.microsoft.com/office/drawing/2014/main" id="{2F5A8E20-BAC9-4B39-803F-71D0127D3080}"/>
              </a:ext>
              <a:ext uri="{C183D7F6-B498-43B3-948B-1728B52AA6E4}">
                <adec:decorative xmlns:adec="http://schemas.microsoft.com/office/drawing/2017/decorative" val="1"/>
              </a:ext>
            </a:extLst>
          </p:cNvPr>
          <p:cNvSpPr/>
          <p:nvPr/>
        </p:nvSpPr>
        <p:spPr bwMode="auto">
          <a:xfrm>
            <a:off x="4711745" y="2671418"/>
            <a:ext cx="846667" cy="215900"/>
          </a:xfrm>
          <a:prstGeom prst="rect">
            <a:avLst/>
          </a:prstGeom>
          <a:no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4266957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Screenshot of a Microsoft program login saying Permissions requested and highlighting Publisher: Contoso, verified">
            <a:extLst>
              <a:ext uri="{FF2B5EF4-FFF2-40B4-BE49-F238E27FC236}">
                <a16:creationId xmlns:a16="http://schemas.microsoft.com/office/drawing/2014/main" id="{83796D7A-D553-4E5C-B490-A3B6A0E4FBDF}"/>
              </a:ext>
            </a:extLst>
          </p:cNvPr>
          <p:cNvPicPr>
            <a:picLocks noChangeAspect="1"/>
          </p:cNvPicPr>
          <p:nvPr/>
        </p:nvPicPr>
        <p:blipFill>
          <a:blip r:embed="rId3"/>
          <a:stretch>
            <a:fillRect/>
          </a:stretch>
        </p:blipFill>
        <p:spPr>
          <a:xfrm>
            <a:off x="4046514" y="1007027"/>
            <a:ext cx="4098973" cy="4886877"/>
          </a:xfrm>
          <a:prstGeom prst="rect">
            <a:avLst/>
          </a:prstGeom>
          <a:ln>
            <a:solidFill>
              <a:schemeClr val="tx1"/>
            </a:solidFill>
          </a:ln>
        </p:spPr>
      </p:pic>
      <p:pic>
        <p:nvPicPr>
          <p:cNvPr id="8" name="Picture 7">
            <a:extLst>
              <a:ext uri="{FF2B5EF4-FFF2-40B4-BE49-F238E27FC236}">
                <a16:creationId xmlns:a16="http://schemas.microsoft.com/office/drawing/2014/main" id="{9AA54E79-FB9D-406F-BD63-DE09D581CDA0}"/>
              </a:ext>
              <a:ext uri="{C183D7F6-B498-43B3-948B-1728B52AA6E4}">
                <adec:decorative xmlns:adec="http://schemas.microsoft.com/office/drawing/2017/decorative" val="1"/>
              </a:ext>
            </a:extLst>
          </p:cNvPr>
          <p:cNvPicPr>
            <a:picLocks noChangeAspect="1"/>
          </p:cNvPicPr>
          <p:nvPr/>
        </p:nvPicPr>
        <p:blipFill rotWithShape="1">
          <a:blip r:embed="rId4"/>
          <a:srcRect l="1093" t="38087" r="1232" b="15007"/>
          <a:stretch/>
        </p:blipFill>
        <p:spPr>
          <a:xfrm>
            <a:off x="4084321" y="2870201"/>
            <a:ext cx="4023359" cy="2292349"/>
          </a:xfrm>
          <a:prstGeom prst="rect">
            <a:avLst/>
          </a:prstGeom>
          <a:ln>
            <a:noFill/>
          </a:ln>
        </p:spPr>
      </p:pic>
      <p:sp>
        <p:nvSpPr>
          <p:cNvPr id="9" name="Rectangle 8">
            <a:extLst>
              <a:ext uri="{FF2B5EF4-FFF2-40B4-BE49-F238E27FC236}">
                <a16:creationId xmlns:a16="http://schemas.microsoft.com/office/drawing/2014/main" id="{BC0E6CF6-32E9-477A-8F50-7CCD67D45410}"/>
              </a:ext>
              <a:ext uri="{C183D7F6-B498-43B3-948B-1728B52AA6E4}">
                <adec:decorative xmlns:adec="http://schemas.microsoft.com/office/drawing/2017/decorative" val="1"/>
              </a:ext>
            </a:extLst>
          </p:cNvPr>
          <p:cNvSpPr/>
          <p:nvPr/>
        </p:nvSpPr>
        <p:spPr bwMode="auto">
          <a:xfrm>
            <a:off x="4711745" y="2671418"/>
            <a:ext cx="846667" cy="215900"/>
          </a:xfrm>
          <a:prstGeom prst="rect">
            <a:avLst/>
          </a:prstGeom>
          <a:no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1" name="Rectangle 10">
            <a:extLst>
              <a:ext uri="{FF2B5EF4-FFF2-40B4-BE49-F238E27FC236}">
                <a16:creationId xmlns:a16="http://schemas.microsoft.com/office/drawing/2014/main" id="{184D6E38-A027-4146-B5BB-A263F2D733C6}"/>
              </a:ext>
              <a:ext uri="{C183D7F6-B498-43B3-948B-1728B52AA6E4}">
                <adec:decorative xmlns:adec="http://schemas.microsoft.com/office/drawing/2017/decorative" val="1"/>
              </a:ext>
            </a:extLst>
          </p:cNvPr>
          <p:cNvSpPr/>
          <p:nvPr/>
        </p:nvSpPr>
        <p:spPr bwMode="auto">
          <a:xfrm>
            <a:off x="4502838" y="3846628"/>
            <a:ext cx="1295981" cy="448733"/>
          </a:xfrm>
          <a:prstGeom prst="rect">
            <a:avLst/>
          </a:prstGeom>
          <a:noFill/>
          <a:ln w="38100">
            <a:solidFill>
              <a:srgbClr val="2167B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4360282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shot of a Microsoft program login saying Permissions requested for Apple Inc. and highlighting Publisher: Apple Inc., verified">
            <a:extLst>
              <a:ext uri="{FF2B5EF4-FFF2-40B4-BE49-F238E27FC236}">
                <a16:creationId xmlns:a16="http://schemas.microsoft.com/office/drawing/2014/main" id="{5D35E70E-77B5-4069-9530-AD365DB856EA}"/>
              </a:ext>
            </a:extLst>
          </p:cNvPr>
          <p:cNvPicPr>
            <a:picLocks noChangeAspect="1"/>
          </p:cNvPicPr>
          <p:nvPr/>
        </p:nvPicPr>
        <p:blipFill>
          <a:blip r:embed="rId3"/>
          <a:stretch>
            <a:fillRect/>
          </a:stretch>
        </p:blipFill>
        <p:spPr>
          <a:xfrm>
            <a:off x="4046514" y="1007027"/>
            <a:ext cx="4098973" cy="4886877"/>
          </a:xfrm>
          <a:prstGeom prst="rect">
            <a:avLst/>
          </a:prstGeom>
          <a:ln>
            <a:solidFill>
              <a:schemeClr val="tx1"/>
            </a:solidFill>
          </a:ln>
        </p:spPr>
      </p:pic>
      <p:pic>
        <p:nvPicPr>
          <p:cNvPr id="8" name="Picture 7">
            <a:extLst>
              <a:ext uri="{FF2B5EF4-FFF2-40B4-BE49-F238E27FC236}">
                <a16:creationId xmlns:a16="http://schemas.microsoft.com/office/drawing/2014/main" id="{90BD671C-E177-46F8-A0FF-294C10008676}"/>
              </a:ext>
              <a:ext uri="{C183D7F6-B498-43B3-948B-1728B52AA6E4}">
                <adec:decorative xmlns:adec="http://schemas.microsoft.com/office/drawing/2017/decorative" val="1"/>
              </a:ext>
            </a:extLst>
          </p:cNvPr>
          <p:cNvPicPr>
            <a:picLocks noChangeAspect="1"/>
          </p:cNvPicPr>
          <p:nvPr/>
        </p:nvPicPr>
        <p:blipFill rotWithShape="1">
          <a:blip r:embed="rId4"/>
          <a:srcRect l="1538" t="27960" r="1417" b="19592"/>
          <a:stretch/>
        </p:blipFill>
        <p:spPr>
          <a:xfrm>
            <a:off x="4100462" y="2434589"/>
            <a:ext cx="3978770" cy="2686633"/>
          </a:xfrm>
          <a:prstGeom prst="rect">
            <a:avLst/>
          </a:prstGeom>
          <a:ln>
            <a:noFill/>
          </a:ln>
        </p:spPr>
      </p:pic>
      <p:sp>
        <p:nvSpPr>
          <p:cNvPr id="10" name="Rectangle 9">
            <a:extLst>
              <a:ext uri="{FF2B5EF4-FFF2-40B4-BE49-F238E27FC236}">
                <a16:creationId xmlns:a16="http://schemas.microsoft.com/office/drawing/2014/main" id="{641EF364-3691-4BE3-8500-828095246DB0}"/>
              </a:ext>
              <a:ext uri="{C183D7F6-B498-43B3-948B-1728B52AA6E4}">
                <adec:decorative xmlns:adec="http://schemas.microsoft.com/office/drawing/2017/decorative" val="1"/>
              </a:ext>
            </a:extLst>
          </p:cNvPr>
          <p:cNvSpPr/>
          <p:nvPr/>
        </p:nvSpPr>
        <p:spPr bwMode="auto">
          <a:xfrm>
            <a:off x="4368588" y="2671418"/>
            <a:ext cx="930487" cy="215900"/>
          </a:xfrm>
          <a:prstGeom prst="rect">
            <a:avLst/>
          </a:prstGeom>
          <a:no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B3781CB9-A97C-4CE1-A1BF-29F67AD8DA0E}"/>
              </a:ext>
              <a:ext uri="{C183D7F6-B498-43B3-948B-1728B52AA6E4}">
                <adec:decorative xmlns:adec="http://schemas.microsoft.com/office/drawing/2017/decorative" val="1"/>
              </a:ext>
            </a:extLst>
          </p:cNvPr>
          <p:cNvSpPr/>
          <p:nvPr/>
        </p:nvSpPr>
        <p:spPr bwMode="auto">
          <a:xfrm>
            <a:off x="4502838" y="3846628"/>
            <a:ext cx="1295981" cy="448733"/>
          </a:xfrm>
          <a:prstGeom prst="rect">
            <a:avLst/>
          </a:prstGeom>
          <a:noFill/>
          <a:ln w="38100">
            <a:solidFill>
              <a:srgbClr val="2167B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8563046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rowser_4" title="Icon of a website or an app window">
            <a:extLst>
              <a:ext uri="{FF2B5EF4-FFF2-40B4-BE49-F238E27FC236}">
                <a16:creationId xmlns:a16="http://schemas.microsoft.com/office/drawing/2014/main" id="{4BCFC58B-570E-4E10-9E6E-50DC33A90527}"/>
              </a:ext>
            </a:extLst>
          </p:cNvPr>
          <p:cNvSpPr>
            <a:spLocks noChangeAspect="1" noEditPoints="1"/>
          </p:cNvSpPr>
          <p:nvPr/>
        </p:nvSpPr>
        <p:spPr bwMode="auto">
          <a:xfrm>
            <a:off x="588263" y="1742445"/>
            <a:ext cx="4739944" cy="3507873"/>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67"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1A1A1A"/>
              </a:solidFill>
              <a:effectLst/>
              <a:uLnTx/>
              <a:uFillTx/>
              <a:latin typeface="Segoe UI"/>
              <a:ea typeface="+mn-ea"/>
              <a:cs typeface="+mn-cs"/>
            </a:endParaRPr>
          </a:p>
        </p:txBody>
      </p:sp>
      <p:sp>
        <p:nvSpPr>
          <p:cNvPr id="5" name="Title 4">
            <a:extLst>
              <a:ext uri="{FF2B5EF4-FFF2-40B4-BE49-F238E27FC236}">
                <a16:creationId xmlns:a16="http://schemas.microsoft.com/office/drawing/2014/main" id="{6B27040E-5AFD-4CC6-A753-812697D3A535}"/>
              </a:ext>
            </a:extLst>
          </p:cNvPr>
          <p:cNvSpPr>
            <a:spLocks noGrp="1"/>
          </p:cNvSpPr>
          <p:nvPr>
            <p:ph type="title"/>
          </p:nvPr>
        </p:nvSpPr>
        <p:spPr/>
        <p:txBody>
          <a:bodyPr/>
          <a:lstStyle/>
          <a:p>
            <a:r>
              <a:rPr lang="en-US"/>
              <a:t>Let’s start with an app</a:t>
            </a:r>
          </a:p>
        </p:txBody>
      </p:sp>
      <p:sp>
        <p:nvSpPr>
          <p:cNvPr id="3" name="TextBox 2">
            <a:extLst>
              <a:ext uri="{FF2B5EF4-FFF2-40B4-BE49-F238E27FC236}">
                <a16:creationId xmlns:a16="http://schemas.microsoft.com/office/drawing/2014/main" id="{B8723F2E-F00E-4406-AF64-9CFE0E87D05A}"/>
              </a:ext>
            </a:extLst>
          </p:cNvPr>
          <p:cNvSpPr txBox="1"/>
          <p:nvPr/>
        </p:nvSpPr>
        <p:spPr>
          <a:xfrm>
            <a:off x="5943600" y="1120676"/>
            <a:ext cx="5448925" cy="4308872"/>
          </a:xfrm>
          <a:prstGeom prst="rect">
            <a:avLst/>
          </a:prstGeom>
          <a:noFill/>
        </p:spPr>
        <p:txBody>
          <a:bodyPr wrap="square" lIns="0" tIns="0" rIns="0" bIns="0" rtlCol="0" anchor="t">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1A1A1A"/>
                </a:solidFill>
                <a:effectLst/>
                <a:uLnTx/>
                <a:uFillTx/>
                <a:latin typeface="Segoe UI"/>
                <a:ea typeface="+mn-ea"/>
                <a:cs typeface="+mn-cs"/>
              </a:rPr>
              <a:t>Decisions:</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1A1A1A"/>
                </a:solidFill>
                <a:effectLst/>
                <a:uLnTx/>
                <a:uFillTx/>
                <a:latin typeface="Segoe UI"/>
                <a:ea typeface="+mn-ea"/>
                <a:cs typeface="+mn-cs"/>
              </a:rPr>
              <a:t>Trust Microsoft identity platform</a:t>
            </a:r>
            <a:endParaRPr kumimoji="0" lang="en-US" sz="2000" b="0" i="0" u="none" strike="noStrike" kern="1200" cap="none" spc="0" normalizeH="0" baseline="0" noProof="0">
              <a:ln>
                <a:noFill/>
              </a:ln>
              <a:solidFill>
                <a:srgbClr val="1A1A1A"/>
              </a:solidFill>
              <a:effectLst/>
              <a:uLnTx/>
              <a:uFillTx/>
              <a:latin typeface="Segoe UI"/>
              <a:ea typeface="+mn-ea"/>
              <a:cs typeface="Segoe UI"/>
            </a:endParaRPr>
          </a:p>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1A1A1A"/>
                </a:solidFill>
                <a:effectLst/>
                <a:uLnTx/>
                <a:uFillTx/>
                <a:latin typeface="Segoe UI"/>
                <a:ea typeface="+mn-ea"/>
                <a:cs typeface="+mn-cs"/>
              </a:rPr>
              <a:t>How will customers trust your app</a:t>
            </a:r>
            <a:endParaRPr kumimoji="0" lang="en-US" sz="2000" b="0" i="0" u="none" strike="noStrike" kern="1200" cap="none" spc="0" normalizeH="0" baseline="0" noProof="0">
              <a:ln>
                <a:noFill/>
              </a:ln>
              <a:solidFill>
                <a:srgbClr val="1A1A1A"/>
              </a:solidFill>
              <a:effectLst/>
              <a:uLnTx/>
              <a:uFillTx/>
              <a:latin typeface="Segoe UI"/>
              <a:ea typeface="+mn-ea"/>
              <a:cs typeface="Segoe UI"/>
            </a:endParaRPr>
          </a:p>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1A1A1A"/>
                </a:solidFill>
                <a:effectLst/>
                <a:uLnTx/>
                <a:uFillTx/>
                <a:latin typeface="Segoe UI"/>
                <a:ea typeface="+mn-ea"/>
                <a:cs typeface="+mn-cs"/>
              </a:rPr>
              <a:t>Work for the user or as the app itself</a:t>
            </a:r>
            <a:endParaRPr kumimoji="0" lang="en-US" sz="2000" b="0" i="0" u="none" strike="noStrike" kern="1200" cap="none" spc="0" normalizeH="0" baseline="0" noProof="0">
              <a:ln>
                <a:noFill/>
              </a:ln>
              <a:solidFill>
                <a:srgbClr val="1A1A1A"/>
              </a:solidFill>
              <a:effectLst/>
              <a:uLnTx/>
              <a:uFillTx/>
              <a:latin typeface="Segoe UI"/>
              <a:ea typeface="+mn-ea"/>
              <a:cs typeface="Segoe UI"/>
            </a:endParaRPr>
          </a:p>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1A1A1A"/>
                </a:solidFill>
                <a:effectLst/>
                <a:uLnTx/>
                <a:uFillTx/>
                <a:latin typeface="Segoe UI"/>
                <a:ea typeface="+mn-ea"/>
                <a:cs typeface="+mn-cs"/>
              </a:rPr>
              <a:t>What resources are required and when</a:t>
            </a:r>
            <a:endParaRPr kumimoji="0" lang="en-US" sz="2000" b="0" i="0" u="none" strike="noStrike" kern="1200" cap="none" spc="0" normalizeH="0" baseline="0" noProof="0">
              <a:ln>
                <a:noFill/>
              </a:ln>
              <a:solidFill>
                <a:srgbClr val="1A1A1A"/>
              </a:solidFill>
              <a:effectLst/>
              <a:uLnTx/>
              <a:uFillTx/>
              <a:latin typeface="Segoe UI"/>
              <a:ea typeface="+mn-ea"/>
              <a:cs typeface="Segoe UI"/>
            </a:endParaRPr>
          </a:p>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1A1A1A"/>
                </a:solidFill>
                <a:effectLst/>
                <a:uLnTx/>
                <a:uFillTx/>
                <a:latin typeface="Segoe UI"/>
                <a:ea typeface="+mn-ea"/>
                <a:cs typeface="+mn-cs"/>
              </a:rPr>
              <a:t>When to ask for permission to a resource</a:t>
            </a:r>
            <a:endParaRPr kumimoji="0" lang="en-US" sz="2000" b="0" i="0" u="none" strike="noStrike" kern="1200" cap="none" spc="0" normalizeH="0" baseline="0" noProof="0">
              <a:ln>
                <a:noFill/>
              </a:ln>
              <a:solidFill>
                <a:srgbClr val="1A1A1A"/>
              </a:solidFill>
              <a:effectLst/>
              <a:uLnTx/>
              <a:uFillTx/>
              <a:latin typeface="Segoe UI"/>
              <a:ea typeface="+mn-ea"/>
              <a:cs typeface="Segoe UI"/>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p:txBody>
      </p:sp>
      <p:pic>
        <p:nvPicPr>
          <p:cNvPr id="6" name="Graphic 5" descr="Checkmark">
            <a:extLst>
              <a:ext uri="{FF2B5EF4-FFF2-40B4-BE49-F238E27FC236}">
                <a16:creationId xmlns:a16="http://schemas.microsoft.com/office/drawing/2014/main" id="{8304120B-E2FD-4A9F-9DC9-D550CEB7AEA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321636" y="1355436"/>
            <a:ext cx="914400" cy="914400"/>
          </a:xfrm>
          <a:prstGeom prst="rect">
            <a:avLst/>
          </a:prstGeom>
        </p:spPr>
      </p:pic>
      <p:sp>
        <p:nvSpPr>
          <p:cNvPr id="2" name="TextBox 1">
            <a:extLst>
              <a:ext uri="{FF2B5EF4-FFF2-40B4-BE49-F238E27FC236}">
                <a16:creationId xmlns:a16="http://schemas.microsoft.com/office/drawing/2014/main" id="{59DCC224-5644-4E18-AD13-9298AF3C65D3}"/>
              </a:ext>
            </a:extLst>
          </p:cNvPr>
          <p:cNvSpPr txBox="1"/>
          <p:nvPr/>
        </p:nvSpPr>
        <p:spPr>
          <a:xfrm>
            <a:off x="286871" y="6427694"/>
            <a:ext cx="137858" cy="307777"/>
          </a:xfrm>
          <a:prstGeom prst="rect">
            <a:avLst/>
          </a:prstGeom>
          <a:noFill/>
        </p:spPr>
        <p:txBody>
          <a:bodyPr wrap="none" lIns="0" tIns="0" rIns="0" bIns="0" rtlCol="0">
            <a:spAutoFit/>
          </a:bodyPr>
          <a:lstStyle/>
          <a:p>
            <a:pPr algn="l"/>
            <a:fld id="{75E8E2A3-35EC-44CC-90A7-AF9A02EE3F5C}" type="slidenum">
              <a:rPr lang="en-US" sz="2000" smtClean="0">
                <a:gradFill>
                  <a:gsLst>
                    <a:gs pos="2917">
                      <a:schemeClr val="tx1"/>
                    </a:gs>
                    <a:gs pos="30000">
                      <a:schemeClr val="tx1"/>
                    </a:gs>
                  </a:gsLst>
                  <a:lin ang="5400000" scaled="0"/>
                </a:gradFill>
              </a:rPr>
              <a:t>24</a:t>
            </a:fld>
            <a:endParaRPr lang="en-US" sz="200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9083574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4CB701-0262-4F08-89A8-833AB305065E}"/>
              </a:ext>
            </a:extLst>
          </p:cNvPr>
          <p:cNvSpPr>
            <a:spLocks noGrp="1"/>
          </p:cNvSpPr>
          <p:nvPr>
            <p:ph type="title"/>
          </p:nvPr>
        </p:nvSpPr>
        <p:spPr>
          <a:xfrm>
            <a:off x="202367" y="457200"/>
            <a:ext cx="11864714" cy="553998"/>
          </a:xfrm>
        </p:spPr>
        <p:txBody>
          <a:bodyPr/>
          <a:lstStyle/>
          <a:p>
            <a:r>
              <a:rPr lang="en-US"/>
              <a:t>App Registration – App Trusts </a:t>
            </a:r>
            <a:r>
              <a:rPr lang="en-US">
                <a:gradFill>
                  <a:gsLst>
                    <a:gs pos="2917">
                      <a:schemeClr val="tx1"/>
                    </a:gs>
                    <a:gs pos="30000">
                      <a:schemeClr val="tx1"/>
                    </a:gs>
                  </a:gsLst>
                  <a:lin ang="5400000" scaled="0"/>
                </a:gradFill>
              </a:rPr>
              <a:t>Microsoft identity platform</a:t>
            </a:r>
            <a:endParaRPr lang="en-US"/>
          </a:p>
        </p:txBody>
      </p:sp>
      <p:sp>
        <p:nvSpPr>
          <p:cNvPr id="3" name="Text Placeholder 2">
            <a:extLst>
              <a:ext uri="{FF2B5EF4-FFF2-40B4-BE49-F238E27FC236}">
                <a16:creationId xmlns:a16="http://schemas.microsoft.com/office/drawing/2014/main" id="{8BD65D8D-8011-43A5-87AB-9FEF7A990CBE}"/>
              </a:ext>
            </a:extLst>
          </p:cNvPr>
          <p:cNvSpPr>
            <a:spLocks noGrp="1"/>
          </p:cNvSpPr>
          <p:nvPr>
            <p:ph type="body" sz="quarter" idx="10"/>
          </p:nvPr>
        </p:nvSpPr>
        <p:spPr>
          <a:xfrm>
            <a:off x="586390" y="1434370"/>
            <a:ext cx="11018520" cy="3459409"/>
          </a:xfrm>
        </p:spPr>
        <p:txBody>
          <a:bodyPr/>
          <a:lstStyle/>
          <a:p>
            <a:r>
              <a:rPr lang="en-US"/>
              <a:t>What Azure AD considers “the app”</a:t>
            </a:r>
          </a:p>
          <a:p>
            <a:endParaRPr lang="en-US"/>
          </a:p>
          <a:p>
            <a:r>
              <a:rPr lang="en-US"/>
              <a:t>Information about the app:</a:t>
            </a:r>
          </a:p>
          <a:p>
            <a:pPr lvl="1"/>
            <a:r>
              <a:rPr lang="en-US"/>
              <a:t>Name, logo, and publisher</a:t>
            </a:r>
          </a:p>
          <a:p>
            <a:pPr lvl="1"/>
            <a:r>
              <a:rPr lang="en-US"/>
              <a:t>Reply URLs, Secrets, …</a:t>
            </a:r>
          </a:p>
          <a:p>
            <a:pPr lvl="1"/>
            <a:endParaRPr lang="en-US"/>
          </a:p>
          <a:p>
            <a:pPr lvl="0"/>
            <a:r>
              <a:rPr lang="en-US"/>
              <a:t>One App Registration per App</a:t>
            </a:r>
          </a:p>
          <a:p>
            <a:pPr lvl="1"/>
            <a:r>
              <a:rPr lang="en-US"/>
              <a:t>“Application Object”</a:t>
            </a:r>
          </a:p>
        </p:txBody>
      </p:sp>
      <p:pic>
        <p:nvPicPr>
          <p:cNvPr id="7" name="Picture 6">
            <a:extLst>
              <a:ext uri="{FF2B5EF4-FFF2-40B4-BE49-F238E27FC236}">
                <a16:creationId xmlns:a16="http://schemas.microsoft.com/office/drawing/2014/main" id="{3517DF11-B70A-45E8-9528-9048737E9849}"/>
              </a:ext>
            </a:extLst>
          </p:cNvPr>
          <p:cNvPicPr>
            <a:picLocks noChangeAspect="1"/>
          </p:cNvPicPr>
          <p:nvPr/>
        </p:nvPicPr>
        <p:blipFill>
          <a:blip r:embed="rId3"/>
          <a:stretch>
            <a:fillRect/>
          </a:stretch>
        </p:blipFill>
        <p:spPr>
          <a:xfrm>
            <a:off x="5358518" y="2395331"/>
            <a:ext cx="6833481" cy="3769804"/>
          </a:xfrm>
          <a:prstGeom prst="rect">
            <a:avLst/>
          </a:prstGeom>
        </p:spPr>
      </p:pic>
      <p:sp>
        <p:nvSpPr>
          <p:cNvPr id="4" name="TextBox 3">
            <a:extLst>
              <a:ext uri="{FF2B5EF4-FFF2-40B4-BE49-F238E27FC236}">
                <a16:creationId xmlns:a16="http://schemas.microsoft.com/office/drawing/2014/main" id="{19AE92D5-4E2E-4D52-A5D2-EB6268EB0CB7}"/>
              </a:ext>
            </a:extLst>
          </p:cNvPr>
          <p:cNvSpPr txBox="1"/>
          <p:nvPr/>
        </p:nvSpPr>
        <p:spPr>
          <a:xfrm>
            <a:off x="286871" y="6427694"/>
            <a:ext cx="137858" cy="307777"/>
          </a:xfrm>
          <a:prstGeom prst="rect">
            <a:avLst/>
          </a:prstGeom>
          <a:noFill/>
        </p:spPr>
        <p:txBody>
          <a:bodyPr wrap="none" lIns="0" tIns="0" rIns="0" bIns="0" rtlCol="0">
            <a:spAutoFit/>
          </a:bodyPr>
          <a:lstStyle/>
          <a:p>
            <a:pPr algn="l"/>
            <a:fld id="{75E8E2A3-35EC-44CC-90A7-AF9A02EE3F5C}" type="slidenum">
              <a:rPr lang="en-US" sz="2000" smtClean="0">
                <a:gradFill>
                  <a:gsLst>
                    <a:gs pos="2917">
                      <a:schemeClr val="tx1"/>
                    </a:gs>
                    <a:gs pos="30000">
                      <a:schemeClr val="tx1"/>
                    </a:gs>
                  </a:gsLst>
                  <a:lin ang="5400000" scaled="0"/>
                </a:gradFill>
              </a:rPr>
              <a:t>25</a:t>
            </a:fld>
            <a:endParaRPr lang="en-US" sz="200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854525468"/>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D8839E4-D290-4670-9886-858F87683608}"/>
              </a:ext>
            </a:extLst>
          </p:cNvPr>
          <p:cNvSpPr>
            <a:spLocks noGrp="1"/>
          </p:cNvSpPr>
          <p:nvPr>
            <p:ph type="title"/>
          </p:nvPr>
        </p:nvSpPr>
        <p:spPr/>
        <p:txBody>
          <a:bodyPr/>
          <a:lstStyle/>
          <a:p>
            <a:r>
              <a:rPr lang="en-US"/>
              <a:t>Demo application registration</a:t>
            </a:r>
          </a:p>
        </p:txBody>
      </p:sp>
      <p:sp>
        <p:nvSpPr>
          <p:cNvPr id="2" name="TextBox 1">
            <a:extLst>
              <a:ext uri="{FF2B5EF4-FFF2-40B4-BE49-F238E27FC236}">
                <a16:creationId xmlns:a16="http://schemas.microsoft.com/office/drawing/2014/main" id="{F6A9AF6B-AEA8-49D3-8611-B270803B167A}"/>
              </a:ext>
            </a:extLst>
          </p:cNvPr>
          <p:cNvSpPr txBox="1"/>
          <p:nvPr/>
        </p:nvSpPr>
        <p:spPr>
          <a:xfrm>
            <a:off x="286871" y="6427694"/>
            <a:ext cx="137858" cy="307777"/>
          </a:xfrm>
          <a:prstGeom prst="rect">
            <a:avLst/>
          </a:prstGeom>
          <a:noFill/>
        </p:spPr>
        <p:txBody>
          <a:bodyPr wrap="none" lIns="0" tIns="0" rIns="0" bIns="0" rtlCol="0">
            <a:spAutoFit/>
          </a:bodyPr>
          <a:lstStyle/>
          <a:p>
            <a:pPr algn="l"/>
            <a:fld id="{75E8E2A3-35EC-44CC-90A7-AF9A02EE3F5C}" type="slidenum">
              <a:rPr lang="en-US" sz="2000" smtClean="0">
                <a:gradFill>
                  <a:gsLst>
                    <a:gs pos="2917">
                      <a:schemeClr val="tx1"/>
                    </a:gs>
                    <a:gs pos="30000">
                      <a:schemeClr val="tx1"/>
                    </a:gs>
                  </a:gsLst>
                  <a:lin ang="5400000" scaled="0"/>
                </a:gradFill>
              </a:rPr>
              <a:t>26</a:t>
            </a:fld>
            <a:endParaRPr lang="en-US" sz="200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868990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46577D-2A8C-4DCF-9CF3-F5FC29C645DB}"/>
              </a:ext>
            </a:extLst>
          </p:cNvPr>
          <p:cNvSpPr>
            <a:spLocks noGrp="1"/>
          </p:cNvSpPr>
          <p:nvPr>
            <p:ph type="title"/>
          </p:nvPr>
        </p:nvSpPr>
        <p:spPr>
          <a:xfrm>
            <a:off x="163773" y="457200"/>
            <a:ext cx="12191999" cy="538609"/>
          </a:xfrm>
        </p:spPr>
        <p:txBody>
          <a:bodyPr/>
          <a:lstStyle/>
          <a:p>
            <a:r>
              <a:rPr lang="en-US" sz="3500">
                <a:gradFill>
                  <a:gsLst>
                    <a:gs pos="2917">
                      <a:schemeClr val="tx1"/>
                    </a:gs>
                    <a:gs pos="30000">
                      <a:schemeClr val="tx1"/>
                    </a:gs>
                  </a:gsLst>
                  <a:lin ang="5400000" scaled="0"/>
                </a:gradFill>
              </a:rPr>
              <a:t>Single Enterprise App – Users come from only one enterprise</a:t>
            </a:r>
            <a:endParaRPr lang="en-US" sz="3500"/>
          </a:p>
        </p:txBody>
      </p:sp>
      <p:sp>
        <p:nvSpPr>
          <p:cNvPr id="3" name="Text Placeholder 2">
            <a:extLst>
              <a:ext uri="{FF2B5EF4-FFF2-40B4-BE49-F238E27FC236}">
                <a16:creationId xmlns:a16="http://schemas.microsoft.com/office/drawing/2014/main" id="{BD2D3207-606F-49A7-B16E-E8BB365B6125}"/>
              </a:ext>
            </a:extLst>
          </p:cNvPr>
          <p:cNvSpPr>
            <a:spLocks noGrp="1"/>
          </p:cNvSpPr>
          <p:nvPr>
            <p:ph type="body" sz="quarter" idx="10"/>
          </p:nvPr>
        </p:nvSpPr>
        <p:spPr>
          <a:xfrm>
            <a:off x="586390" y="1434370"/>
            <a:ext cx="11018520" cy="1982081"/>
          </a:xfrm>
        </p:spPr>
        <p:txBody>
          <a:bodyPr/>
          <a:lstStyle/>
          <a:p>
            <a:r>
              <a:rPr lang="en-US"/>
              <a:t>App registered for a specific Azure AD directory</a:t>
            </a:r>
          </a:p>
          <a:p>
            <a:r>
              <a:rPr lang="en-US"/>
              <a:t>	</a:t>
            </a:r>
            <a:r>
              <a:rPr lang="en-US" b="1" i="1"/>
              <a:t>Single-tenant</a:t>
            </a:r>
          </a:p>
          <a:p>
            <a:r>
              <a:rPr lang="en-US"/>
              <a:t>Registered with Azure Portal, script, automation provided by developer</a:t>
            </a:r>
          </a:p>
          <a:p>
            <a:r>
              <a:rPr lang="en-US"/>
              <a:t>Admins decide who can register apps in their tenant</a:t>
            </a:r>
          </a:p>
        </p:txBody>
      </p:sp>
      <p:grpSp>
        <p:nvGrpSpPr>
          <p:cNvPr id="10" name="Group 9">
            <a:extLst>
              <a:ext uri="{FF2B5EF4-FFF2-40B4-BE49-F238E27FC236}">
                <a16:creationId xmlns:a16="http://schemas.microsoft.com/office/drawing/2014/main" id="{81EC2495-9C16-435D-9664-1F9F9FD91611}"/>
              </a:ext>
            </a:extLst>
          </p:cNvPr>
          <p:cNvGrpSpPr/>
          <p:nvPr/>
        </p:nvGrpSpPr>
        <p:grpSpPr>
          <a:xfrm>
            <a:off x="3576432" y="3691081"/>
            <a:ext cx="4521199" cy="3086100"/>
            <a:chOff x="6938468" y="3672609"/>
            <a:chExt cx="4521199" cy="3086100"/>
          </a:xfrm>
        </p:grpSpPr>
        <p:grpSp>
          <p:nvGrpSpPr>
            <p:cNvPr id="11" name="Group 10">
              <a:extLst>
                <a:ext uri="{FF2B5EF4-FFF2-40B4-BE49-F238E27FC236}">
                  <a16:creationId xmlns:a16="http://schemas.microsoft.com/office/drawing/2014/main" id="{59C5F9CB-C3C3-4CF0-BF42-59E529FCADA8}"/>
                </a:ext>
              </a:extLst>
            </p:cNvPr>
            <p:cNvGrpSpPr/>
            <p:nvPr/>
          </p:nvGrpSpPr>
          <p:grpSpPr>
            <a:xfrm>
              <a:off x="6938468" y="3672609"/>
              <a:ext cx="4521199" cy="3086100"/>
              <a:chOff x="4426431" y="1990592"/>
              <a:chExt cx="2642911" cy="1765416"/>
            </a:xfrm>
          </p:grpSpPr>
          <p:sp>
            <p:nvSpPr>
              <p:cNvPr id="17" name="Cloud">
                <a:extLst>
                  <a:ext uri="{FF2B5EF4-FFF2-40B4-BE49-F238E27FC236}">
                    <a16:creationId xmlns:a16="http://schemas.microsoft.com/office/drawing/2014/main" id="{C40CF037-3F5F-4317-A8AD-FB81505632AE}"/>
                  </a:ext>
                </a:extLst>
              </p:cNvPr>
              <p:cNvSpPr>
                <a:spLocks/>
              </p:cNvSpPr>
              <p:nvPr/>
            </p:nvSpPr>
            <p:spPr bwMode="auto">
              <a:xfrm>
                <a:off x="4426431" y="1990592"/>
                <a:ext cx="2642911" cy="1765416"/>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38100" cap="flat">
                <a:solidFill>
                  <a:schemeClr val="bg1">
                    <a:lumMod val="7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18" name="Picture 17">
                <a:extLst>
                  <a:ext uri="{FF2B5EF4-FFF2-40B4-BE49-F238E27FC236}">
                    <a16:creationId xmlns:a16="http://schemas.microsoft.com/office/drawing/2014/main" id="{5E04E1B3-C16C-4764-8834-E424FF34D3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32154" y="2079535"/>
                <a:ext cx="1084406" cy="1084405"/>
              </a:xfrm>
              <a:prstGeom prst="rect">
                <a:avLst/>
              </a:prstGeom>
            </p:spPr>
          </p:pic>
        </p:grpSp>
        <p:sp>
          <p:nvSpPr>
            <p:cNvPr id="12" name="Browser_4" title="Icon of a website or an app window">
              <a:extLst>
                <a:ext uri="{FF2B5EF4-FFF2-40B4-BE49-F238E27FC236}">
                  <a16:creationId xmlns:a16="http://schemas.microsoft.com/office/drawing/2014/main" id="{597DA6C7-B987-4055-B4BB-06BAB8CFB6A0}"/>
                </a:ext>
              </a:extLst>
            </p:cNvPr>
            <p:cNvSpPr>
              <a:spLocks noChangeAspect="1" noEditPoints="1"/>
            </p:cNvSpPr>
            <p:nvPr/>
          </p:nvSpPr>
          <p:spPr bwMode="auto">
            <a:xfrm>
              <a:off x="7448461" y="5615369"/>
              <a:ext cx="935747" cy="692515"/>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67"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1A1A1A"/>
                </a:solidFill>
                <a:effectLst/>
                <a:uLnTx/>
                <a:uFillTx/>
                <a:latin typeface="Segoe UI"/>
                <a:ea typeface="+mn-ea"/>
                <a:cs typeface="+mn-cs"/>
              </a:endParaRPr>
            </a:p>
          </p:txBody>
        </p:sp>
        <p:sp>
          <p:nvSpPr>
            <p:cNvPr id="15" name="TextBox 14">
              <a:extLst>
                <a:ext uri="{FF2B5EF4-FFF2-40B4-BE49-F238E27FC236}">
                  <a16:creationId xmlns:a16="http://schemas.microsoft.com/office/drawing/2014/main" id="{180C7DF9-2A00-4582-9178-F3469358B31E}"/>
                </a:ext>
              </a:extLst>
            </p:cNvPr>
            <p:cNvSpPr txBox="1"/>
            <p:nvPr/>
          </p:nvSpPr>
          <p:spPr>
            <a:xfrm>
              <a:off x="7657715" y="6340404"/>
              <a:ext cx="517237"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App</a:t>
              </a:r>
            </a:p>
          </p:txBody>
        </p:sp>
      </p:grpSp>
      <p:sp>
        <p:nvSpPr>
          <p:cNvPr id="4" name="TextBox 3">
            <a:extLst>
              <a:ext uri="{FF2B5EF4-FFF2-40B4-BE49-F238E27FC236}">
                <a16:creationId xmlns:a16="http://schemas.microsoft.com/office/drawing/2014/main" id="{20EF413E-56B3-4DBE-8313-62119643188F}"/>
              </a:ext>
            </a:extLst>
          </p:cNvPr>
          <p:cNvSpPr txBox="1"/>
          <p:nvPr/>
        </p:nvSpPr>
        <p:spPr>
          <a:xfrm>
            <a:off x="286871" y="6427694"/>
            <a:ext cx="137858" cy="307777"/>
          </a:xfrm>
          <a:prstGeom prst="rect">
            <a:avLst/>
          </a:prstGeom>
          <a:noFill/>
        </p:spPr>
        <p:txBody>
          <a:bodyPr wrap="none" lIns="0" tIns="0" rIns="0" bIns="0" rtlCol="0">
            <a:spAutoFit/>
          </a:bodyPr>
          <a:lstStyle/>
          <a:p>
            <a:pPr algn="l"/>
            <a:fld id="{75E8E2A3-35EC-44CC-90A7-AF9A02EE3F5C}" type="slidenum">
              <a:rPr lang="en-US" sz="2000" smtClean="0">
                <a:gradFill>
                  <a:gsLst>
                    <a:gs pos="2917">
                      <a:schemeClr val="tx1"/>
                    </a:gs>
                    <a:gs pos="30000">
                      <a:schemeClr val="tx1"/>
                    </a:gs>
                  </a:gsLst>
                  <a:lin ang="5400000" scaled="0"/>
                </a:gradFill>
              </a:rPr>
              <a:t>27</a:t>
            </a:fld>
            <a:endParaRPr lang="en-US" sz="200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930926900"/>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46577D-2A8C-4DCF-9CF3-F5FC29C645DB}"/>
              </a:ext>
            </a:extLst>
          </p:cNvPr>
          <p:cNvSpPr>
            <a:spLocks noGrp="1"/>
          </p:cNvSpPr>
          <p:nvPr>
            <p:ph type="title"/>
          </p:nvPr>
        </p:nvSpPr>
        <p:spPr/>
        <p:txBody>
          <a:bodyPr/>
          <a:lstStyle/>
          <a:p>
            <a:r>
              <a:rPr lang="en-US">
                <a:gradFill>
                  <a:gsLst>
                    <a:gs pos="2917">
                      <a:schemeClr val="tx1"/>
                    </a:gs>
                    <a:gs pos="30000">
                      <a:schemeClr val="tx1"/>
                    </a:gs>
                  </a:gsLst>
                  <a:lin ang="5400000" scaled="0"/>
                </a:gradFill>
              </a:rPr>
              <a:t>Registering the app is not enough</a:t>
            </a:r>
            <a:endParaRPr lang="en-US"/>
          </a:p>
        </p:txBody>
      </p:sp>
      <p:sp>
        <p:nvSpPr>
          <p:cNvPr id="3" name="Text Placeholder 2">
            <a:extLst>
              <a:ext uri="{FF2B5EF4-FFF2-40B4-BE49-F238E27FC236}">
                <a16:creationId xmlns:a16="http://schemas.microsoft.com/office/drawing/2014/main" id="{BD2D3207-606F-49A7-B16E-E8BB365B6125}"/>
              </a:ext>
            </a:extLst>
          </p:cNvPr>
          <p:cNvSpPr>
            <a:spLocks noGrp="1"/>
          </p:cNvSpPr>
          <p:nvPr>
            <p:ph type="body" sz="quarter" idx="10"/>
          </p:nvPr>
        </p:nvSpPr>
        <p:spPr>
          <a:xfrm>
            <a:off x="588263" y="1242631"/>
            <a:ext cx="11018520" cy="3533275"/>
          </a:xfrm>
        </p:spPr>
        <p:txBody>
          <a:bodyPr/>
          <a:lstStyle/>
          <a:p>
            <a:r>
              <a:rPr lang="en-US"/>
              <a:t>Need:</a:t>
            </a:r>
          </a:p>
          <a:p>
            <a:r>
              <a:rPr lang="en-US"/>
              <a:t>	User and group application and role assignments</a:t>
            </a:r>
          </a:p>
          <a:p>
            <a:r>
              <a:rPr lang="en-US"/>
              <a:t>	Permissions granted to the application</a:t>
            </a:r>
          </a:p>
          <a:p>
            <a:r>
              <a:rPr lang="en-US"/>
              <a:t>	Policies including conditional access policy</a:t>
            </a:r>
          </a:p>
          <a:p>
            <a:r>
              <a:rPr lang="en-US"/>
              <a:t>	Alternate local settings for an application</a:t>
            </a:r>
          </a:p>
          <a:p>
            <a:r>
              <a:rPr lang="en-US"/>
              <a:t>Enterprise App</a:t>
            </a:r>
          </a:p>
          <a:p>
            <a:r>
              <a:rPr lang="en-US"/>
              <a:t>	</a:t>
            </a:r>
            <a:r>
              <a:rPr lang="en-US" i="1"/>
              <a:t>Service Principal</a:t>
            </a:r>
          </a:p>
        </p:txBody>
      </p:sp>
      <p:grpSp>
        <p:nvGrpSpPr>
          <p:cNvPr id="23" name="Group 22">
            <a:extLst>
              <a:ext uri="{FF2B5EF4-FFF2-40B4-BE49-F238E27FC236}">
                <a16:creationId xmlns:a16="http://schemas.microsoft.com/office/drawing/2014/main" id="{ADA38B69-E072-491D-852E-5BB9D7E65476}"/>
              </a:ext>
            </a:extLst>
          </p:cNvPr>
          <p:cNvGrpSpPr/>
          <p:nvPr/>
        </p:nvGrpSpPr>
        <p:grpSpPr>
          <a:xfrm>
            <a:off x="6495123" y="3672608"/>
            <a:ext cx="4521199" cy="3086100"/>
            <a:chOff x="6938468" y="3672609"/>
            <a:chExt cx="4521199" cy="3086100"/>
          </a:xfrm>
        </p:grpSpPr>
        <p:grpSp>
          <p:nvGrpSpPr>
            <p:cNvPr id="24" name="Group 23">
              <a:extLst>
                <a:ext uri="{FF2B5EF4-FFF2-40B4-BE49-F238E27FC236}">
                  <a16:creationId xmlns:a16="http://schemas.microsoft.com/office/drawing/2014/main" id="{47C41B48-733A-4BBC-8989-A2DA4DB9D218}"/>
                </a:ext>
              </a:extLst>
            </p:cNvPr>
            <p:cNvGrpSpPr/>
            <p:nvPr/>
          </p:nvGrpSpPr>
          <p:grpSpPr>
            <a:xfrm>
              <a:off x="6938468" y="3672609"/>
              <a:ext cx="4521199" cy="3086100"/>
              <a:chOff x="4426431" y="1990592"/>
              <a:chExt cx="2642911" cy="1765416"/>
            </a:xfrm>
          </p:grpSpPr>
          <p:sp>
            <p:nvSpPr>
              <p:cNvPr id="27" name="Cloud">
                <a:extLst>
                  <a:ext uri="{FF2B5EF4-FFF2-40B4-BE49-F238E27FC236}">
                    <a16:creationId xmlns:a16="http://schemas.microsoft.com/office/drawing/2014/main" id="{EB532759-757A-4DF5-904F-708F6C89277D}"/>
                  </a:ext>
                </a:extLst>
              </p:cNvPr>
              <p:cNvSpPr>
                <a:spLocks/>
              </p:cNvSpPr>
              <p:nvPr/>
            </p:nvSpPr>
            <p:spPr bwMode="auto">
              <a:xfrm>
                <a:off x="4426431" y="1990592"/>
                <a:ext cx="2642911" cy="1765416"/>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38100" cap="flat">
                <a:solidFill>
                  <a:schemeClr val="bg1">
                    <a:lumMod val="7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28" name="Picture 27">
                <a:extLst>
                  <a:ext uri="{FF2B5EF4-FFF2-40B4-BE49-F238E27FC236}">
                    <a16:creationId xmlns:a16="http://schemas.microsoft.com/office/drawing/2014/main" id="{DC194056-78F3-4311-BC10-F4E74F7186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32154" y="2079535"/>
                <a:ext cx="1084406" cy="1084405"/>
              </a:xfrm>
              <a:prstGeom prst="rect">
                <a:avLst/>
              </a:prstGeom>
            </p:spPr>
          </p:pic>
        </p:grpSp>
        <p:sp>
          <p:nvSpPr>
            <p:cNvPr id="25" name="Browser_4" title="Icon of a website or an app window">
              <a:extLst>
                <a:ext uri="{FF2B5EF4-FFF2-40B4-BE49-F238E27FC236}">
                  <a16:creationId xmlns:a16="http://schemas.microsoft.com/office/drawing/2014/main" id="{F0B5B8CA-093E-4C1F-922D-81AD0296875B}"/>
                </a:ext>
              </a:extLst>
            </p:cNvPr>
            <p:cNvSpPr>
              <a:spLocks noChangeAspect="1" noEditPoints="1"/>
            </p:cNvSpPr>
            <p:nvPr/>
          </p:nvSpPr>
          <p:spPr bwMode="auto">
            <a:xfrm>
              <a:off x="7448461" y="5615369"/>
              <a:ext cx="935747" cy="692515"/>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67"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1A1A1A"/>
                </a:solidFill>
                <a:effectLst/>
                <a:uLnTx/>
                <a:uFillTx/>
                <a:latin typeface="Segoe UI"/>
                <a:ea typeface="+mn-ea"/>
                <a:cs typeface="+mn-cs"/>
              </a:endParaRPr>
            </a:p>
          </p:txBody>
        </p:sp>
        <p:sp>
          <p:nvSpPr>
            <p:cNvPr id="26" name="TextBox 25">
              <a:extLst>
                <a:ext uri="{FF2B5EF4-FFF2-40B4-BE49-F238E27FC236}">
                  <a16:creationId xmlns:a16="http://schemas.microsoft.com/office/drawing/2014/main" id="{B4F4BCAC-8E97-4949-A4F4-CBAC1923C77D}"/>
                </a:ext>
              </a:extLst>
            </p:cNvPr>
            <p:cNvSpPr txBox="1"/>
            <p:nvPr/>
          </p:nvSpPr>
          <p:spPr>
            <a:xfrm>
              <a:off x="7657715" y="6340404"/>
              <a:ext cx="517237"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App</a:t>
              </a:r>
            </a:p>
          </p:txBody>
        </p:sp>
      </p:grpSp>
      <p:pic>
        <p:nvPicPr>
          <p:cNvPr id="10" name="Graphic 9" descr="Network">
            <a:extLst>
              <a:ext uri="{FF2B5EF4-FFF2-40B4-BE49-F238E27FC236}">
                <a16:creationId xmlns:a16="http://schemas.microsoft.com/office/drawing/2014/main" id="{A69C282F-DF35-4687-B7ED-263730ED259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753600" y="5550585"/>
            <a:ext cx="688219" cy="688219"/>
          </a:xfrm>
          <a:prstGeom prst="rect">
            <a:avLst/>
          </a:prstGeom>
        </p:spPr>
      </p:pic>
      <p:cxnSp>
        <p:nvCxnSpPr>
          <p:cNvPr id="11" name="Straight Arrow Connector 10">
            <a:extLst>
              <a:ext uri="{FF2B5EF4-FFF2-40B4-BE49-F238E27FC236}">
                <a16:creationId xmlns:a16="http://schemas.microsoft.com/office/drawing/2014/main" id="{F6E4F2CF-1DAE-4EE5-A4F2-DF2B5EECDDB8}"/>
              </a:ext>
            </a:extLst>
          </p:cNvPr>
          <p:cNvCxnSpPr>
            <a:cxnSpLocks/>
          </p:cNvCxnSpPr>
          <p:nvPr/>
        </p:nvCxnSpPr>
        <p:spPr>
          <a:xfrm>
            <a:off x="7940863" y="5975832"/>
            <a:ext cx="1938464"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204C4BFD-3484-448F-AB5E-AEE1F90E851D}"/>
              </a:ext>
            </a:extLst>
          </p:cNvPr>
          <p:cNvSpPr txBox="1"/>
          <p:nvPr/>
        </p:nvSpPr>
        <p:spPr>
          <a:xfrm>
            <a:off x="9879327" y="6213916"/>
            <a:ext cx="574093"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SP</a:t>
            </a:r>
          </a:p>
        </p:txBody>
      </p:sp>
      <p:sp>
        <p:nvSpPr>
          <p:cNvPr id="4" name="TextBox 3">
            <a:extLst>
              <a:ext uri="{FF2B5EF4-FFF2-40B4-BE49-F238E27FC236}">
                <a16:creationId xmlns:a16="http://schemas.microsoft.com/office/drawing/2014/main" id="{30E9FB95-532E-421D-9B60-02FCEA71C1ED}"/>
              </a:ext>
            </a:extLst>
          </p:cNvPr>
          <p:cNvSpPr txBox="1"/>
          <p:nvPr/>
        </p:nvSpPr>
        <p:spPr>
          <a:xfrm>
            <a:off x="286871" y="6427694"/>
            <a:ext cx="137858" cy="307777"/>
          </a:xfrm>
          <a:prstGeom prst="rect">
            <a:avLst/>
          </a:prstGeom>
          <a:noFill/>
        </p:spPr>
        <p:txBody>
          <a:bodyPr wrap="none" lIns="0" tIns="0" rIns="0" bIns="0" rtlCol="0">
            <a:spAutoFit/>
          </a:bodyPr>
          <a:lstStyle/>
          <a:p>
            <a:pPr algn="l"/>
            <a:fld id="{75E8E2A3-35EC-44CC-90A7-AF9A02EE3F5C}" type="slidenum">
              <a:rPr lang="en-US" sz="2000" smtClean="0">
                <a:gradFill>
                  <a:gsLst>
                    <a:gs pos="2917">
                      <a:schemeClr val="tx1"/>
                    </a:gs>
                    <a:gs pos="30000">
                      <a:schemeClr val="tx1"/>
                    </a:gs>
                  </a:gsLst>
                  <a:lin ang="5400000" scaled="0"/>
                </a:gradFill>
              </a:rPr>
              <a:t>28</a:t>
            </a:fld>
            <a:endParaRPr lang="en-US" sz="200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1160858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46577D-2A8C-4DCF-9CF3-F5FC29C645DB}"/>
              </a:ext>
            </a:extLst>
          </p:cNvPr>
          <p:cNvSpPr>
            <a:spLocks noGrp="1"/>
          </p:cNvSpPr>
          <p:nvPr>
            <p:ph type="title"/>
          </p:nvPr>
        </p:nvSpPr>
        <p:spPr/>
        <p:txBody>
          <a:bodyPr/>
          <a:lstStyle/>
          <a:p>
            <a:r>
              <a:rPr lang="en-US"/>
              <a:t>Making getting your app easier</a:t>
            </a:r>
          </a:p>
        </p:txBody>
      </p:sp>
      <p:sp>
        <p:nvSpPr>
          <p:cNvPr id="3" name="Text Placeholder 2">
            <a:extLst>
              <a:ext uri="{FF2B5EF4-FFF2-40B4-BE49-F238E27FC236}">
                <a16:creationId xmlns:a16="http://schemas.microsoft.com/office/drawing/2014/main" id="{BD2D3207-606F-49A7-B16E-E8BB365B6125}"/>
              </a:ext>
            </a:extLst>
          </p:cNvPr>
          <p:cNvSpPr>
            <a:spLocks noGrp="1"/>
          </p:cNvSpPr>
          <p:nvPr>
            <p:ph type="body" sz="quarter" idx="10"/>
          </p:nvPr>
        </p:nvSpPr>
        <p:spPr>
          <a:xfrm>
            <a:off x="588263" y="1242631"/>
            <a:ext cx="11018520" cy="2930033"/>
          </a:xfrm>
        </p:spPr>
        <p:txBody>
          <a:bodyPr/>
          <a:lstStyle/>
          <a:p>
            <a:r>
              <a:rPr lang="en-US"/>
              <a:t>App registered for use in any Azure Directory or any Azure AD and personal Microsoft accounts (e.g. Skype, Xbox, Outlook.com)</a:t>
            </a:r>
          </a:p>
          <a:p>
            <a:r>
              <a:rPr lang="en-US"/>
              <a:t>	</a:t>
            </a:r>
            <a:r>
              <a:rPr lang="en-US" b="1" i="1"/>
              <a:t>Multi-tenant</a:t>
            </a:r>
          </a:p>
          <a:p>
            <a:r>
              <a:rPr lang="en-US"/>
              <a:t>Registered in its “Home” directory (same process as single-tenant)</a:t>
            </a:r>
          </a:p>
          <a:p>
            <a:r>
              <a:rPr lang="en-US"/>
              <a:t>Admins decide who can consent to apps in their tenant</a:t>
            </a:r>
          </a:p>
          <a:p>
            <a:endParaRPr lang="en-US" i="1"/>
          </a:p>
        </p:txBody>
      </p:sp>
      <p:grpSp>
        <p:nvGrpSpPr>
          <p:cNvPr id="23" name="Group 22">
            <a:extLst>
              <a:ext uri="{FF2B5EF4-FFF2-40B4-BE49-F238E27FC236}">
                <a16:creationId xmlns:a16="http://schemas.microsoft.com/office/drawing/2014/main" id="{ADA38B69-E072-491D-852E-5BB9D7E65476}"/>
              </a:ext>
            </a:extLst>
          </p:cNvPr>
          <p:cNvGrpSpPr/>
          <p:nvPr/>
        </p:nvGrpSpPr>
        <p:grpSpPr>
          <a:xfrm>
            <a:off x="6495123" y="3672608"/>
            <a:ext cx="4521199" cy="3086100"/>
            <a:chOff x="6938468" y="3672609"/>
            <a:chExt cx="4521199" cy="3086100"/>
          </a:xfrm>
        </p:grpSpPr>
        <p:grpSp>
          <p:nvGrpSpPr>
            <p:cNvPr id="24" name="Group 23">
              <a:extLst>
                <a:ext uri="{FF2B5EF4-FFF2-40B4-BE49-F238E27FC236}">
                  <a16:creationId xmlns:a16="http://schemas.microsoft.com/office/drawing/2014/main" id="{47C41B48-733A-4BBC-8989-A2DA4DB9D218}"/>
                </a:ext>
              </a:extLst>
            </p:cNvPr>
            <p:cNvGrpSpPr/>
            <p:nvPr/>
          </p:nvGrpSpPr>
          <p:grpSpPr>
            <a:xfrm>
              <a:off x="6938468" y="3672609"/>
              <a:ext cx="4521199" cy="3086100"/>
              <a:chOff x="4426431" y="1990592"/>
              <a:chExt cx="2642911" cy="1765416"/>
            </a:xfrm>
          </p:grpSpPr>
          <p:sp>
            <p:nvSpPr>
              <p:cNvPr id="27" name="Cloud">
                <a:extLst>
                  <a:ext uri="{FF2B5EF4-FFF2-40B4-BE49-F238E27FC236}">
                    <a16:creationId xmlns:a16="http://schemas.microsoft.com/office/drawing/2014/main" id="{EB532759-757A-4DF5-904F-708F6C89277D}"/>
                  </a:ext>
                </a:extLst>
              </p:cNvPr>
              <p:cNvSpPr>
                <a:spLocks/>
              </p:cNvSpPr>
              <p:nvPr/>
            </p:nvSpPr>
            <p:spPr bwMode="auto">
              <a:xfrm>
                <a:off x="4426431" y="1990592"/>
                <a:ext cx="2642911" cy="1765416"/>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38100" cap="flat">
                <a:solidFill>
                  <a:schemeClr val="bg1">
                    <a:lumMod val="7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28" name="Picture 27">
                <a:extLst>
                  <a:ext uri="{FF2B5EF4-FFF2-40B4-BE49-F238E27FC236}">
                    <a16:creationId xmlns:a16="http://schemas.microsoft.com/office/drawing/2014/main" id="{DC194056-78F3-4311-BC10-F4E74F7186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32154" y="2079535"/>
                <a:ext cx="1084406" cy="1084405"/>
              </a:xfrm>
              <a:prstGeom prst="rect">
                <a:avLst/>
              </a:prstGeom>
            </p:spPr>
          </p:pic>
        </p:grpSp>
        <p:sp>
          <p:nvSpPr>
            <p:cNvPr id="25" name="Browser_4" title="Icon of a website or an app window">
              <a:extLst>
                <a:ext uri="{FF2B5EF4-FFF2-40B4-BE49-F238E27FC236}">
                  <a16:creationId xmlns:a16="http://schemas.microsoft.com/office/drawing/2014/main" id="{F0B5B8CA-093E-4C1F-922D-81AD0296875B}"/>
                </a:ext>
              </a:extLst>
            </p:cNvPr>
            <p:cNvSpPr>
              <a:spLocks noChangeAspect="1" noEditPoints="1"/>
            </p:cNvSpPr>
            <p:nvPr/>
          </p:nvSpPr>
          <p:spPr bwMode="auto">
            <a:xfrm>
              <a:off x="7448461" y="5615369"/>
              <a:ext cx="935747" cy="692515"/>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67"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1A1A1A"/>
                </a:solidFill>
                <a:effectLst/>
                <a:uLnTx/>
                <a:uFillTx/>
                <a:latin typeface="Segoe UI"/>
                <a:ea typeface="+mn-ea"/>
                <a:cs typeface="+mn-cs"/>
              </a:endParaRPr>
            </a:p>
          </p:txBody>
        </p:sp>
        <p:sp>
          <p:nvSpPr>
            <p:cNvPr id="26" name="TextBox 25">
              <a:extLst>
                <a:ext uri="{FF2B5EF4-FFF2-40B4-BE49-F238E27FC236}">
                  <a16:creationId xmlns:a16="http://schemas.microsoft.com/office/drawing/2014/main" id="{B4F4BCAC-8E97-4949-A4F4-CBAC1923C77D}"/>
                </a:ext>
              </a:extLst>
            </p:cNvPr>
            <p:cNvSpPr txBox="1"/>
            <p:nvPr/>
          </p:nvSpPr>
          <p:spPr>
            <a:xfrm>
              <a:off x="7657715" y="6340404"/>
              <a:ext cx="517237"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App</a:t>
              </a:r>
            </a:p>
          </p:txBody>
        </p:sp>
      </p:grpSp>
      <p:pic>
        <p:nvPicPr>
          <p:cNvPr id="10" name="Graphic 9" descr="Network">
            <a:extLst>
              <a:ext uri="{FF2B5EF4-FFF2-40B4-BE49-F238E27FC236}">
                <a16:creationId xmlns:a16="http://schemas.microsoft.com/office/drawing/2014/main" id="{A69C282F-DF35-4687-B7ED-263730ED259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753600" y="5550585"/>
            <a:ext cx="688219" cy="688219"/>
          </a:xfrm>
          <a:prstGeom prst="rect">
            <a:avLst/>
          </a:prstGeom>
        </p:spPr>
      </p:pic>
      <p:cxnSp>
        <p:nvCxnSpPr>
          <p:cNvPr id="11" name="Straight Arrow Connector 10">
            <a:extLst>
              <a:ext uri="{FF2B5EF4-FFF2-40B4-BE49-F238E27FC236}">
                <a16:creationId xmlns:a16="http://schemas.microsoft.com/office/drawing/2014/main" id="{F6E4F2CF-1DAE-4EE5-A4F2-DF2B5EECDDB8}"/>
              </a:ext>
            </a:extLst>
          </p:cNvPr>
          <p:cNvCxnSpPr>
            <a:cxnSpLocks/>
          </p:cNvCxnSpPr>
          <p:nvPr/>
        </p:nvCxnSpPr>
        <p:spPr>
          <a:xfrm>
            <a:off x="7940863" y="5975832"/>
            <a:ext cx="1938464"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204C4BFD-3484-448F-AB5E-AEE1F90E851D}"/>
              </a:ext>
            </a:extLst>
          </p:cNvPr>
          <p:cNvSpPr txBox="1"/>
          <p:nvPr/>
        </p:nvSpPr>
        <p:spPr>
          <a:xfrm>
            <a:off x="9879327" y="6213916"/>
            <a:ext cx="574093"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SP</a:t>
            </a:r>
          </a:p>
        </p:txBody>
      </p:sp>
      <p:sp>
        <p:nvSpPr>
          <p:cNvPr id="4" name="TextBox 3">
            <a:extLst>
              <a:ext uri="{FF2B5EF4-FFF2-40B4-BE49-F238E27FC236}">
                <a16:creationId xmlns:a16="http://schemas.microsoft.com/office/drawing/2014/main" id="{5FB094F0-2C64-4807-A958-98BB27AE976E}"/>
              </a:ext>
            </a:extLst>
          </p:cNvPr>
          <p:cNvSpPr txBox="1"/>
          <p:nvPr/>
        </p:nvSpPr>
        <p:spPr>
          <a:xfrm>
            <a:off x="286871" y="6427694"/>
            <a:ext cx="137858" cy="307777"/>
          </a:xfrm>
          <a:prstGeom prst="rect">
            <a:avLst/>
          </a:prstGeom>
          <a:noFill/>
        </p:spPr>
        <p:txBody>
          <a:bodyPr wrap="none" lIns="0" tIns="0" rIns="0" bIns="0" rtlCol="0">
            <a:spAutoFit/>
          </a:bodyPr>
          <a:lstStyle/>
          <a:p>
            <a:pPr algn="l"/>
            <a:fld id="{75E8E2A3-35EC-44CC-90A7-AF9A02EE3F5C}" type="slidenum">
              <a:rPr lang="en-US" sz="2000" smtClean="0">
                <a:gradFill>
                  <a:gsLst>
                    <a:gs pos="2917">
                      <a:schemeClr val="tx1"/>
                    </a:gs>
                    <a:gs pos="30000">
                      <a:schemeClr val="tx1"/>
                    </a:gs>
                  </a:gsLst>
                  <a:lin ang="5400000" scaled="0"/>
                </a:gradFill>
              </a:rPr>
              <a:t>29</a:t>
            </a:fld>
            <a:endParaRPr lang="en-US" sz="200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1452651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968682D-EDCC-4CC6-ADD8-4D204BD7B6E3}"/>
              </a:ext>
            </a:extLst>
          </p:cNvPr>
          <p:cNvSpPr>
            <a:spLocks noGrp="1"/>
          </p:cNvSpPr>
          <p:nvPr>
            <p:ph type="title"/>
          </p:nvPr>
        </p:nvSpPr>
        <p:spPr>
          <a:xfrm>
            <a:off x="214184" y="457200"/>
            <a:ext cx="11837773" cy="553998"/>
          </a:xfrm>
        </p:spPr>
        <p:txBody>
          <a:bodyPr/>
          <a:lstStyle/>
          <a:p>
            <a:r>
              <a:rPr lang="en-US"/>
              <a:t>What Microsoft identity platform does for developers</a:t>
            </a:r>
          </a:p>
        </p:txBody>
      </p:sp>
      <p:sp>
        <p:nvSpPr>
          <p:cNvPr id="6" name="Text Placeholder 5">
            <a:extLst>
              <a:ext uri="{FF2B5EF4-FFF2-40B4-BE49-F238E27FC236}">
                <a16:creationId xmlns:a16="http://schemas.microsoft.com/office/drawing/2014/main" id="{871B7A6B-0C50-4BB1-96B9-B225F12627C8}"/>
              </a:ext>
            </a:extLst>
          </p:cNvPr>
          <p:cNvSpPr>
            <a:spLocks noGrp="1"/>
          </p:cNvSpPr>
          <p:nvPr>
            <p:ph type="body" sz="quarter" idx="10"/>
          </p:nvPr>
        </p:nvSpPr>
        <p:spPr>
          <a:xfrm>
            <a:off x="584200" y="1435497"/>
            <a:ext cx="11018520" cy="4702826"/>
          </a:xfrm>
        </p:spPr>
        <p:txBody>
          <a:bodyPr/>
          <a:lstStyle/>
          <a:p>
            <a:r>
              <a:rPr lang="en-US"/>
              <a:t>Authenticates users</a:t>
            </a:r>
          </a:p>
          <a:p>
            <a:pPr lvl="1"/>
            <a:r>
              <a:rPr lang="en-US" err="1"/>
              <a:t>UserID</a:t>
            </a:r>
            <a:r>
              <a:rPr lang="en-US"/>
              <a:t> and Password, MFA, </a:t>
            </a:r>
            <a:r>
              <a:rPr lang="en-US" err="1"/>
              <a:t>Passwordless</a:t>
            </a:r>
            <a:r>
              <a:rPr lang="en-US"/>
              <a:t> </a:t>
            </a:r>
          </a:p>
          <a:p>
            <a:r>
              <a:rPr lang="en-US"/>
              <a:t>Authorizes applications to access resources</a:t>
            </a:r>
          </a:p>
          <a:p>
            <a:r>
              <a:rPr lang="en-US"/>
              <a:t>Robust directory data with Microsoft Graph </a:t>
            </a:r>
          </a:p>
          <a:p>
            <a:pPr lvl="1"/>
            <a:r>
              <a:rPr lang="en-US"/>
              <a:t>Access to the data that drives productivity across Microsoft 365</a:t>
            </a:r>
          </a:p>
          <a:p>
            <a:r>
              <a:rPr lang="en-US"/>
              <a:t>Provision users to the app</a:t>
            </a:r>
          </a:p>
          <a:p>
            <a:r>
              <a:rPr lang="en-US"/>
              <a:t>Verifies app publishers</a:t>
            </a:r>
          </a:p>
          <a:p>
            <a:endParaRPr lang="en-US"/>
          </a:p>
          <a:p>
            <a:r>
              <a:rPr lang="en-US"/>
              <a:t>Developers delegate Identity and Access Management to Microsoft Identity</a:t>
            </a:r>
          </a:p>
        </p:txBody>
      </p:sp>
    </p:spTree>
    <p:extLst>
      <p:ext uri="{BB962C8B-B14F-4D97-AF65-F5344CB8AC3E}">
        <p14:creationId xmlns:p14="http://schemas.microsoft.com/office/powerpoint/2010/main" val="3253541930"/>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46577D-2A8C-4DCF-9CF3-F5FC29C645DB}"/>
              </a:ext>
            </a:extLst>
          </p:cNvPr>
          <p:cNvSpPr>
            <a:spLocks noGrp="1"/>
          </p:cNvSpPr>
          <p:nvPr>
            <p:ph type="title"/>
          </p:nvPr>
        </p:nvSpPr>
        <p:spPr/>
        <p:txBody>
          <a:bodyPr/>
          <a:lstStyle/>
          <a:p>
            <a:r>
              <a:rPr lang="en-US"/>
              <a:t>Making getting your app easier</a:t>
            </a:r>
          </a:p>
        </p:txBody>
      </p:sp>
      <p:sp>
        <p:nvSpPr>
          <p:cNvPr id="3" name="Text Placeholder 2">
            <a:extLst>
              <a:ext uri="{FF2B5EF4-FFF2-40B4-BE49-F238E27FC236}">
                <a16:creationId xmlns:a16="http://schemas.microsoft.com/office/drawing/2014/main" id="{BD2D3207-606F-49A7-B16E-E8BB365B6125}"/>
              </a:ext>
            </a:extLst>
          </p:cNvPr>
          <p:cNvSpPr>
            <a:spLocks noGrp="1"/>
          </p:cNvSpPr>
          <p:nvPr>
            <p:ph type="body" sz="quarter" idx="10"/>
          </p:nvPr>
        </p:nvSpPr>
        <p:spPr>
          <a:xfrm>
            <a:off x="588263" y="1242631"/>
            <a:ext cx="11018520" cy="2930033"/>
          </a:xfrm>
        </p:spPr>
        <p:txBody>
          <a:bodyPr/>
          <a:lstStyle/>
          <a:p>
            <a:r>
              <a:rPr lang="en-US"/>
              <a:t>App registered for use in any Azure Directory or any Azure AD and personal Microsoft accounts (e.g. Skype, Xbox, Outlook.com)</a:t>
            </a:r>
          </a:p>
          <a:p>
            <a:r>
              <a:rPr lang="en-US"/>
              <a:t>	</a:t>
            </a:r>
            <a:r>
              <a:rPr lang="en-US" b="1" i="1"/>
              <a:t>Multi-tenant</a:t>
            </a:r>
          </a:p>
          <a:p>
            <a:r>
              <a:rPr lang="en-US"/>
              <a:t>Registered in its “Home” directory (same process as single-tenant)</a:t>
            </a:r>
          </a:p>
          <a:p>
            <a:r>
              <a:rPr lang="en-US"/>
              <a:t>Admins decide who can consent to apps in their tenant</a:t>
            </a:r>
          </a:p>
          <a:p>
            <a:endParaRPr lang="en-US" i="1"/>
          </a:p>
        </p:txBody>
      </p:sp>
      <p:grpSp>
        <p:nvGrpSpPr>
          <p:cNvPr id="24" name="Group 23">
            <a:extLst>
              <a:ext uri="{FF2B5EF4-FFF2-40B4-BE49-F238E27FC236}">
                <a16:creationId xmlns:a16="http://schemas.microsoft.com/office/drawing/2014/main" id="{47C41B48-733A-4BBC-8989-A2DA4DB9D218}"/>
              </a:ext>
            </a:extLst>
          </p:cNvPr>
          <p:cNvGrpSpPr/>
          <p:nvPr/>
        </p:nvGrpSpPr>
        <p:grpSpPr>
          <a:xfrm>
            <a:off x="6495123" y="3672608"/>
            <a:ext cx="4521199" cy="3086100"/>
            <a:chOff x="4426431" y="1990592"/>
            <a:chExt cx="2642911" cy="1765416"/>
          </a:xfrm>
        </p:grpSpPr>
        <p:sp>
          <p:nvSpPr>
            <p:cNvPr id="27" name="Cloud">
              <a:extLst>
                <a:ext uri="{FF2B5EF4-FFF2-40B4-BE49-F238E27FC236}">
                  <a16:creationId xmlns:a16="http://schemas.microsoft.com/office/drawing/2014/main" id="{EB532759-757A-4DF5-904F-708F6C89277D}"/>
                </a:ext>
              </a:extLst>
            </p:cNvPr>
            <p:cNvSpPr>
              <a:spLocks/>
            </p:cNvSpPr>
            <p:nvPr/>
          </p:nvSpPr>
          <p:spPr bwMode="auto">
            <a:xfrm>
              <a:off x="4426431" y="1990592"/>
              <a:ext cx="2642911" cy="1765416"/>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38100" cap="flat">
              <a:solidFill>
                <a:schemeClr val="bg1">
                  <a:lumMod val="7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28" name="Picture 27">
              <a:extLst>
                <a:ext uri="{FF2B5EF4-FFF2-40B4-BE49-F238E27FC236}">
                  <a16:creationId xmlns:a16="http://schemas.microsoft.com/office/drawing/2014/main" id="{DC194056-78F3-4311-BC10-F4E74F7186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32154" y="2079535"/>
              <a:ext cx="1084406" cy="1084405"/>
            </a:xfrm>
            <a:prstGeom prst="rect">
              <a:avLst/>
            </a:prstGeom>
          </p:spPr>
        </p:pic>
      </p:grpSp>
      <p:pic>
        <p:nvPicPr>
          <p:cNvPr id="10" name="Graphic 9" descr="Network">
            <a:extLst>
              <a:ext uri="{FF2B5EF4-FFF2-40B4-BE49-F238E27FC236}">
                <a16:creationId xmlns:a16="http://schemas.microsoft.com/office/drawing/2014/main" id="{A69C282F-DF35-4687-B7ED-263730ED259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632867" y="5605694"/>
            <a:ext cx="688219" cy="688219"/>
          </a:xfrm>
          <a:prstGeom prst="rect">
            <a:avLst/>
          </a:prstGeom>
        </p:spPr>
      </p:pic>
      <p:sp>
        <p:nvSpPr>
          <p:cNvPr id="12" name="TextBox 11">
            <a:extLst>
              <a:ext uri="{FF2B5EF4-FFF2-40B4-BE49-F238E27FC236}">
                <a16:creationId xmlns:a16="http://schemas.microsoft.com/office/drawing/2014/main" id="{204C4BFD-3484-448F-AB5E-AEE1F90E851D}"/>
              </a:ext>
            </a:extLst>
          </p:cNvPr>
          <p:cNvSpPr txBox="1"/>
          <p:nvPr/>
        </p:nvSpPr>
        <p:spPr>
          <a:xfrm>
            <a:off x="9755177" y="6236938"/>
            <a:ext cx="574093"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SP</a:t>
            </a:r>
          </a:p>
        </p:txBody>
      </p:sp>
      <p:grpSp>
        <p:nvGrpSpPr>
          <p:cNvPr id="13" name="Group 12">
            <a:extLst>
              <a:ext uri="{FF2B5EF4-FFF2-40B4-BE49-F238E27FC236}">
                <a16:creationId xmlns:a16="http://schemas.microsoft.com/office/drawing/2014/main" id="{9525F94E-72E6-4E5B-816D-DC040217AC57}"/>
              </a:ext>
            </a:extLst>
          </p:cNvPr>
          <p:cNvGrpSpPr/>
          <p:nvPr/>
        </p:nvGrpSpPr>
        <p:grpSpPr>
          <a:xfrm>
            <a:off x="1196142" y="3672608"/>
            <a:ext cx="4521199" cy="3086100"/>
            <a:chOff x="6938468" y="3672609"/>
            <a:chExt cx="4521199" cy="3086100"/>
          </a:xfrm>
        </p:grpSpPr>
        <p:grpSp>
          <p:nvGrpSpPr>
            <p:cNvPr id="14" name="Group 13">
              <a:extLst>
                <a:ext uri="{FF2B5EF4-FFF2-40B4-BE49-F238E27FC236}">
                  <a16:creationId xmlns:a16="http://schemas.microsoft.com/office/drawing/2014/main" id="{AE05DFCF-A321-4FB0-8B8E-3FBAAEEE272D}"/>
                </a:ext>
              </a:extLst>
            </p:cNvPr>
            <p:cNvGrpSpPr/>
            <p:nvPr/>
          </p:nvGrpSpPr>
          <p:grpSpPr>
            <a:xfrm>
              <a:off x="6938468" y="3672609"/>
              <a:ext cx="4521199" cy="3086100"/>
              <a:chOff x="4426431" y="1990592"/>
              <a:chExt cx="2642911" cy="1765416"/>
            </a:xfrm>
          </p:grpSpPr>
          <p:sp>
            <p:nvSpPr>
              <p:cNvPr id="17" name="Cloud">
                <a:extLst>
                  <a:ext uri="{FF2B5EF4-FFF2-40B4-BE49-F238E27FC236}">
                    <a16:creationId xmlns:a16="http://schemas.microsoft.com/office/drawing/2014/main" id="{4614E3FE-E898-4D36-81F1-99074A8CD293}"/>
                  </a:ext>
                </a:extLst>
              </p:cNvPr>
              <p:cNvSpPr>
                <a:spLocks/>
              </p:cNvSpPr>
              <p:nvPr/>
            </p:nvSpPr>
            <p:spPr bwMode="auto">
              <a:xfrm>
                <a:off x="4426431" y="1990592"/>
                <a:ext cx="2642911" cy="1765416"/>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38100" cap="flat">
                <a:solidFill>
                  <a:schemeClr val="bg1">
                    <a:lumMod val="7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18" name="Picture 17">
                <a:extLst>
                  <a:ext uri="{FF2B5EF4-FFF2-40B4-BE49-F238E27FC236}">
                    <a16:creationId xmlns:a16="http://schemas.microsoft.com/office/drawing/2014/main" id="{D7570054-F3E2-48C8-AF3B-393C407A91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32154" y="2079535"/>
                <a:ext cx="1084406" cy="1084405"/>
              </a:xfrm>
              <a:prstGeom prst="rect">
                <a:avLst/>
              </a:prstGeom>
            </p:spPr>
          </p:pic>
        </p:grpSp>
        <p:sp>
          <p:nvSpPr>
            <p:cNvPr id="15" name="Browser_4" title="Icon of a website or an app window">
              <a:extLst>
                <a:ext uri="{FF2B5EF4-FFF2-40B4-BE49-F238E27FC236}">
                  <a16:creationId xmlns:a16="http://schemas.microsoft.com/office/drawing/2014/main" id="{BE0BAF04-A93C-46E6-A3ED-2FAC151D0B31}"/>
                </a:ext>
              </a:extLst>
            </p:cNvPr>
            <p:cNvSpPr>
              <a:spLocks noChangeAspect="1" noEditPoints="1"/>
            </p:cNvSpPr>
            <p:nvPr/>
          </p:nvSpPr>
          <p:spPr bwMode="auto">
            <a:xfrm>
              <a:off x="7448461" y="5615369"/>
              <a:ext cx="935747" cy="692515"/>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67"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1A1A1A"/>
                </a:solidFill>
                <a:effectLst/>
                <a:uLnTx/>
                <a:uFillTx/>
                <a:latin typeface="Segoe UI"/>
                <a:ea typeface="+mn-ea"/>
                <a:cs typeface="+mn-cs"/>
              </a:endParaRPr>
            </a:p>
          </p:txBody>
        </p:sp>
        <p:sp>
          <p:nvSpPr>
            <p:cNvPr id="16" name="TextBox 15">
              <a:extLst>
                <a:ext uri="{FF2B5EF4-FFF2-40B4-BE49-F238E27FC236}">
                  <a16:creationId xmlns:a16="http://schemas.microsoft.com/office/drawing/2014/main" id="{FC379C3A-6F27-4556-B89C-DABCB67EBE78}"/>
                </a:ext>
              </a:extLst>
            </p:cNvPr>
            <p:cNvSpPr txBox="1"/>
            <p:nvPr/>
          </p:nvSpPr>
          <p:spPr>
            <a:xfrm>
              <a:off x="7657715" y="6340404"/>
              <a:ext cx="517237"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App</a:t>
              </a:r>
            </a:p>
          </p:txBody>
        </p:sp>
      </p:grpSp>
      <p:cxnSp>
        <p:nvCxnSpPr>
          <p:cNvPr id="20" name="Straight Arrow Connector 19">
            <a:extLst>
              <a:ext uri="{FF2B5EF4-FFF2-40B4-BE49-F238E27FC236}">
                <a16:creationId xmlns:a16="http://schemas.microsoft.com/office/drawing/2014/main" id="{3C9F3150-FF31-45EA-9EBE-9120EB67ADCD}"/>
              </a:ext>
            </a:extLst>
          </p:cNvPr>
          <p:cNvCxnSpPr>
            <a:cxnSpLocks/>
          </p:cNvCxnSpPr>
          <p:nvPr/>
        </p:nvCxnSpPr>
        <p:spPr>
          <a:xfrm>
            <a:off x="2641882" y="5975832"/>
            <a:ext cx="7237445"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29" name="Graphic 28" descr="Network">
            <a:extLst>
              <a:ext uri="{FF2B5EF4-FFF2-40B4-BE49-F238E27FC236}">
                <a16:creationId xmlns:a16="http://schemas.microsoft.com/office/drawing/2014/main" id="{78C1A037-DFE9-454B-A2BE-860D57C4A57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346361" y="5605695"/>
            <a:ext cx="688219" cy="688219"/>
          </a:xfrm>
          <a:prstGeom prst="rect">
            <a:avLst/>
          </a:prstGeom>
        </p:spPr>
      </p:pic>
      <p:sp>
        <p:nvSpPr>
          <p:cNvPr id="30" name="TextBox 29">
            <a:extLst>
              <a:ext uri="{FF2B5EF4-FFF2-40B4-BE49-F238E27FC236}">
                <a16:creationId xmlns:a16="http://schemas.microsoft.com/office/drawing/2014/main" id="{56ECBAB3-FFFA-4D5F-810B-1607CA215DD6}"/>
              </a:ext>
            </a:extLst>
          </p:cNvPr>
          <p:cNvSpPr txBox="1"/>
          <p:nvPr/>
        </p:nvSpPr>
        <p:spPr>
          <a:xfrm>
            <a:off x="4465944" y="6236938"/>
            <a:ext cx="574093"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SP</a:t>
            </a:r>
          </a:p>
        </p:txBody>
      </p:sp>
      <p:sp>
        <p:nvSpPr>
          <p:cNvPr id="4" name="TextBox 3">
            <a:extLst>
              <a:ext uri="{FF2B5EF4-FFF2-40B4-BE49-F238E27FC236}">
                <a16:creationId xmlns:a16="http://schemas.microsoft.com/office/drawing/2014/main" id="{578867F7-9C86-44F6-BC17-C96DA8607BA0}"/>
              </a:ext>
            </a:extLst>
          </p:cNvPr>
          <p:cNvSpPr txBox="1"/>
          <p:nvPr/>
        </p:nvSpPr>
        <p:spPr>
          <a:xfrm>
            <a:off x="286871" y="6427694"/>
            <a:ext cx="137858" cy="307777"/>
          </a:xfrm>
          <a:prstGeom prst="rect">
            <a:avLst/>
          </a:prstGeom>
          <a:noFill/>
        </p:spPr>
        <p:txBody>
          <a:bodyPr wrap="none" lIns="0" tIns="0" rIns="0" bIns="0" rtlCol="0">
            <a:spAutoFit/>
          </a:bodyPr>
          <a:lstStyle/>
          <a:p>
            <a:pPr algn="l"/>
            <a:fld id="{75E8E2A3-35EC-44CC-90A7-AF9A02EE3F5C}" type="slidenum">
              <a:rPr lang="en-US" sz="2000" smtClean="0">
                <a:gradFill>
                  <a:gsLst>
                    <a:gs pos="2917">
                      <a:schemeClr val="tx1"/>
                    </a:gs>
                    <a:gs pos="30000">
                      <a:schemeClr val="tx1"/>
                    </a:gs>
                  </a:gsLst>
                  <a:lin ang="5400000" scaled="0"/>
                </a:gradFill>
              </a:rPr>
              <a:t>30</a:t>
            </a:fld>
            <a:endParaRPr lang="en-US" sz="200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7192142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A229704-BB50-4AF5-9794-F84F091AA09C}"/>
              </a:ext>
            </a:extLst>
          </p:cNvPr>
          <p:cNvSpPr>
            <a:spLocks noGrp="1"/>
          </p:cNvSpPr>
          <p:nvPr>
            <p:ph type="title"/>
          </p:nvPr>
        </p:nvSpPr>
        <p:spPr>
          <a:xfrm>
            <a:off x="585216" y="3035808"/>
            <a:ext cx="6400800" cy="498598"/>
          </a:xfrm>
        </p:spPr>
        <p:txBody>
          <a:bodyPr/>
          <a:lstStyle/>
          <a:p>
            <a:r>
              <a:rPr lang="en-US"/>
              <a:t>Demo Enterprise Application</a:t>
            </a:r>
          </a:p>
        </p:txBody>
      </p:sp>
      <p:sp>
        <p:nvSpPr>
          <p:cNvPr id="2" name="TextBox 1">
            <a:extLst>
              <a:ext uri="{FF2B5EF4-FFF2-40B4-BE49-F238E27FC236}">
                <a16:creationId xmlns:a16="http://schemas.microsoft.com/office/drawing/2014/main" id="{1E6DC25D-0482-420C-8631-1C17783C56B8}"/>
              </a:ext>
            </a:extLst>
          </p:cNvPr>
          <p:cNvSpPr txBox="1"/>
          <p:nvPr/>
        </p:nvSpPr>
        <p:spPr>
          <a:xfrm>
            <a:off x="286871" y="6427694"/>
            <a:ext cx="137858" cy="307777"/>
          </a:xfrm>
          <a:prstGeom prst="rect">
            <a:avLst/>
          </a:prstGeom>
          <a:noFill/>
        </p:spPr>
        <p:txBody>
          <a:bodyPr wrap="none" lIns="0" tIns="0" rIns="0" bIns="0" rtlCol="0">
            <a:spAutoFit/>
          </a:bodyPr>
          <a:lstStyle/>
          <a:p>
            <a:pPr algn="l"/>
            <a:fld id="{75E8E2A3-35EC-44CC-90A7-AF9A02EE3F5C}" type="slidenum">
              <a:rPr lang="en-US" sz="2000" smtClean="0">
                <a:gradFill>
                  <a:gsLst>
                    <a:gs pos="2917">
                      <a:schemeClr val="tx1"/>
                    </a:gs>
                    <a:gs pos="30000">
                      <a:schemeClr val="tx1"/>
                    </a:gs>
                  </a:gsLst>
                  <a:lin ang="5400000" scaled="0"/>
                </a:gradFill>
              </a:rPr>
              <a:t>31</a:t>
            </a:fld>
            <a:endParaRPr lang="en-US" sz="200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475974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339D220-1708-48C0-A506-A83E43F714AD}"/>
              </a:ext>
            </a:extLst>
          </p:cNvPr>
          <p:cNvSpPr>
            <a:spLocks noGrp="1"/>
          </p:cNvSpPr>
          <p:nvPr>
            <p:ph type="title"/>
          </p:nvPr>
        </p:nvSpPr>
        <p:spPr/>
        <p:txBody>
          <a:bodyPr/>
          <a:lstStyle/>
          <a:p>
            <a:r>
              <a:rPr lang="en-US"/>
              <a:t>Microsoft identity platform</a:t>
            </a:r>
          </a:p>
        </p:txBody>
      </p:sp>
      <p:sp>
        <p:nvSpPr>
          <p:cNvPr id="6" name="Text Placeholder 5">
            <a:extLst>
              <a:ext uri="{FF2B5EF4-FFF2-40B4-BE49-F238E27FC236}">
                <a16:creationId xmlns:a16="http://schemas.microsoft.com/office/drawing/2014/main" id="{FED5DF6C-67E1-4014-A404-2800BFE86C15}"/>
              </a:ext>
            </a:extLst>
          </p:cNvPr>
          <p:cNvSpPr>
            <a:spLocks noGrp="1"/>
          </p:cNvSpPr>
          <p:nvPr>
            <p:ph type="body" sz="quarter" idx="10"/>
          </p:nvPr>
        </p:nvSpPr>
        <p:spPr>
          <a:xfrm>
            <a:off x="584200" y="1435497"/>
            <a:ext cx="11018520" cy="5084469"/>
          </a:xfrm>
        </p:spPr>
        <p:txBody>
          <a:bodyPr/>
          <a:lstStyle/>
          <a:p>
            <a:r>
              <a:rPr lang="en-US"/>
              <a:t>Standards based cloud endpoint</a:t>
            </a:r>
          </a:p>
          <a:p>
            <a:r>
              <a:rPr lang="en-US"/>
              <a:t>User Authentication</a:t>
            </a:r>
          </a:p>
          <a:p>
            <a:r>
              <a:rPr lang="en-US"/>
              <a:t>App Authorization</a:t>
            </a:r>
          </a:p>
          <a:p>
            <a:r>
              <a:rPr lang="en-US"/>
              <a:t>Microsoft Authentication Library family</a:t>
            </a:r>
          </a:p>
          <a:p>
            <a:r>
              <a:rPr lang="en-US"/>
              <a:t>Microsoft Graph</a:t>
            </a:r>
          </a:p>
          <a:p>
            <a:r>
              <a:rPr lang="en-US"/>
              <a:t>Provision Users to apps</a:t>
            </a:r>
          </a:p>
          <a:p>
            <a:r>
              <a:rPr lang="en-US"/>
              <a:t>Verified app publishers</a:t>
            </a:r>
          </a:p>
          <a:p>
            <a:endParaRPr lang="en-US"/>
          </a:p>
          <a:p>
            <a:r>
              <a:rPr lang="en-US"/>
              <a:t>Control Plane for today’s apps</a:t>
            </a:r>
          </a:p>
          <a:p>
            <a:endParaRPr lang="en-US"/>
          </a:p>
        </p:txBody>
      </p:sp>
    </p:spTree>
    <p:extLst>
      <p:ext uri="{BB962C8B-B14F-4D97-AF65-F5344CB8AC3E}">
        <p14:creationId xmlns:p14="http://schemas.microsoft.com/office/powerpoint/2010/main" val="2924716061"/>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DFAFE4E-733D-4D70-AE10-AD5F118C2E6C}"/>
              </a:ext>
            </a:extLst>
          </p:cNvPr>
          <p:cNvSpPr txBox="1"/>
          <p:nvPr/>
        </p:nvSpPr>
        <p:spPr>
          <a:xfrm>
            <a:off x="286871" y="6427694"/>
            <a:ext cx="137858" cy="307777"/>
          </a:xfrm>
          <a:prstGeom prst="rect">
            <a:avLst/>
          </a:prstGeom>
          <a:noFill/>
        </p:spPr>
        <p:txBody>
          <a:bodyPr wrap="none" lIns="0" tIns="0" rIns="0" bIns="0" rtlCol="0">
            <a:spAutoFit/>
          </a:bodyPr>
          <a:lstStyle/>
          <a:p>
            <a:pPr algn="l"/>
            <a:fld id="{75E8E2A3-35EC-44CC-90A7-AF9A02EE3F5C}" type="slidenum">
              <a:rPr lang="en-US" sz="2000" smtClean="0">
                <a:gradFill>
                  <a:gsLst>
                    <a:gs pos="2917">
                      <a:schemeClr val="tx1"/>
                    </a:gs>
                    <a:gs pos="30000">
                      <a:schemeClr val="tx1"/>
                    </a:gs>
                  </a:gsLst>
                  <a:lin ang="5400000" scaled="0"/>
                </a:gradFill>
              </a:rPr>
              <a:t>33</a:t>
            </a:fld>
            <a:endParaRPr lang="en-US" sz="200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175922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1A98CD-70BC-4C42-AE12-559545D07290}"/>
              </a:ext>
            </a:extLst>
          </p:cNvPr>
          <p:cNvSpPr>
            <a:spLocks noGrp="1"/>
          </p:cNvSpPr>
          <p:nvPr>
            <p:ph type="title"/>
          </p:nvPr>
        </p:nvSpPr>
        <p:spPr/>
        <p:txBody>
          <a:bodyPr/>
          <a:lstStyle/>
          <a:p>
            <a:r>
              <a:rPr lang="en-US"/>
              <a:t>What Microsoft Identity does</a:t>
            </a:r>
          </a:p>
        </p:txBody>
      </p:sp>
      <p:sp>
        <p:nvSpPr>
          <p:cNvPr id="3" name="Text Placeholder 2">
            <a:extLst>
              <a:ext uri="{FF2B5EF4-FFF2-40B4-BE49-F238E27FC236}">
                <a16:creationId xmlns:a16="http://schemas.microsoft.com/office/drawing/2014/main" id="{73A87BC6-10DE-49D7-A1D5-E507FDA5C1C7}"/>
              </a:ext>
            </a:extLst>
          </p:cNvPr>
          <p:cNvSpPr>
            <a:spLocks noGrp="1"/>
          </p:cNvSpPr>
          <p:nvPr>
            <p:ph type="body" sz="quarter" idx="10"/>
          </p:nvPr>
        </p:nvSpPr>
        <p:spPr>
          <a:xfrm>
            <a:off x="584200" y="1084626"/>
            <a:ext cx="11018520" cy="4825937"/>
          </a:xfrm>
        </p:spPr>
        <p:txBody>
          <a:bodyPr/>
          <a:lstStyle/>
          <a:p>
            <a:r>
              <a:rPr lang="en-US"/>
              <a:t>Frictionless user experience through single sign-on (SSO)</a:t>
            </a:r>
          </a:p>
          <a:p>
            <a:r>
              <a:rPr lang="en-US"/>
              <a:t>Automated provisioning workflows to reduce IT costs</a:t>
            </a:r>
          </a:p>
          <a:p>
            <a:r>
              <a:rPr lang="en-US"/>
              <a:t>Real-time machine learning guards against use of leaked or stolen credentials and blocks suspicious login attempts</a:t>
            </a:r>
          </a:p>
          <a:p>
            <a:r>
              <a:rPr lang="en-US"/>
              <a:t>Identity governance controls access to apps and data for all users, including privileged users, across hybrid environments</a:t>
            </a:r>
          </a:p>
          <a:p>
            <a:r>
              <a:rPr lang="en-US"/>
              <a:t>And much more….</a:t>
            </a:r>
          </a:p>
          <a:p>
            <a:endParaRPr lang="en-US"/>
          </a:p>
          <a:p>
            <a:r>
              <a:rPr lang="en-US"/>
              <a:t>Ability to enforce strong risk-based access policies with identity protection and Conditional Access</a:t>
            </a:r>
          </a:p>
        </p:txBody>
      </p:sp>
    </p:spTree>
    <p:extLst>
      <p:ext uri="{BB962C8B-B14F-4D97-AF65-F5344CB8AC3E}">
        <p14:creationId xmlns:p14="http://schemas.microsoft.com/office/powerpoint/2010/main" val="11840393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4D657FC-6974-495A-A367-810A54DC75A8}"/>
              </a:ext>
            </a:extLst>
          </p:cNvPr>
          <p:cNvSpPr>
            <a:spLocks noGrp="1"/>
          </p:cNvSpPr>
          <p:nvPr>
            <p:ph type="title"/>
          </p:nvPr>
        </p:nvSpPr>
        <p:spPr/>
        <p:txBody>
          <a:bodyPr/>
          <a:lstStyle/>
          <a:p>
            <a:pPr algn="ctr"/>
            <a:r>
              <a:rPr lang="en-US"/>
              <a:t>Conditional Access + Identity Protection</a:t>
            </a:r>
          </a:p>
        </p:txBody>
      </p:sp>
      <p:sp>
        <p:nvSpPr>
          <p:cNvPr id="328" name="Freeform: Shape 327">
            <a:extLst>
              <a:ext uri="{FF2B5EF4-FFF2-40B4-BE49-F238E27FC236}">
                <a16:creationId xmlns:a16="http://schemas.microsoft.com/office/drawing/2014/main" id="{A41A005A-0222-4845-A733-1CB63B4EA60C}"/>
              </a:ext>
            </a:extLst>
          </p:cNvPr>
          <p:cNvSpPr/>
          <p:nvPr/>
        </p:nvSpPr>
        <p:spPr bwMode="auto">
          <a:xfrm>
            <a:off x="6246355" y="1850312"/>
            <a:ext cx="4689415" cy="4267319"/>
          </a:xfrm>
          <a:custGeom>
            <a:avLst/>
            <a:gdLst>
              <a:gd name="connsiteX0" fmla="*/ 4157776 w 5210461"/>
              <a:gd name="connsiteY0" fmla="*/ 0 h 4741466"/>
              <a:gd name="connsiteX1" fmla="*/ 4157776 w 5210461"/>
              <a:gd name="connsiteY1" fmla="*/ 616072 h 4741466"/>
              <a:gd name="connsiteX2" fmla="*/ 4077774 w 5210461"/>
              <a:gd name="connsiteY2" fmla="*/ 597635 h 4741466"/>
              <a:gd name="connsiteX3" fmla="*/ 3726029 w 5210461"/>
              <a:gd name="connsiteY3" fmla="*/ 604574 h 4741466"/>
              <a:gd name="connsiteX4" fmla="*/ 2971420 w 5210461"/>
              <a:gd name="connsiteY4" fmla="*/ 1453889 h 4741466"/>
              <a:gd name="connsiteX5" fmla="*/ 3794463 w 5210461"/>
              <a:gd name="connsiteY5" fmla="*/ 2005891 h 4741466"/>
              <a:gd name="connsiteX6" fmla="*/ 3838635 w 5210461"/>
              <a:gd name="connsiteY6" fmla="*/ 2003336 h 4741466"/>
              <a:gd name="connsiteX7" fmla="*/ 3838635 w 5210461"/>
              <a:gd name="connsiteY7" fmla="*/ 2014602 h 4741466"/>
              <a:gd name="connsiteX8" fmla="*/ 4394869 w 5210461"/>
              <a:gd name="connsiteY8" fmla="*/ 2014602 h 4741466"/>
              <a:gd name="connsiteX9" fmla="*/ 4394869 w 5210461"/>
              <a:gd name="connsiteY9" fmla="*/ 2648352 h 4741466"/>
              <a:gd name="connsiteX10" fmla="*/ 4271599 w 5210461"/>
              <a:gd name="connsiteY10" fmla="*/ 2640976 h 4741466"/>
              <a:gd name="connsiteX11" fmla="*/ 3166119 w 5210461"/>
              <a:gd name="connsiteY11" fmla="*/ 3297154 h 4741466"/>
              <a:gd name="connsiteX12" fmla="*/ 4271599 w 5210461"/>
              <a:gd name="connsiteY12" fmla="*/ 3953332 h 4741466"/>
              <a:gd name="connsiteX13" fmla="*/ 4889684 w 5210461"/>
              <a:gd name="connsiteY13" fmla="*/ 3841267 h 4741466"/>
              <a:gd name="connsiteX14" fmla="*/ 4927787 w 5210461"/>
              <a:gd name="connsiteY14" fmla="*/ 3822607 h 4741466"/>
              <a:gd name="connsiteX15" fmla="*/ 4998203 w 5210461"/>
              <a:gd name="connsiteY15" fmla="*/ 3860827 h 4741466"/>
              <a:gd name="connsiteX16" fmla="*/ 5210461 w 5210461"/>
              <a:gd name="connsiteY16" fmla="*/ 4260036 h 4741466"/>
              <a:gd name="connsiteX17" fmla="*/ 4729031 w 5210461"/>
              <a:gd name="connsiteY17" fmla="*/ 4741466 h 4741466"/>
              <a:gd name="connsiteX18" fmla="*/ 4541637 w 5210461"/>
              <a:gd name="connsiteY18" fmla="*/ 4703633 h 4741466"/>
              <a:gd name="connsiteX19" fmla="*/ 4484668 w 5210461"/>
              <a:gd name="connsiteY19" fmla="*/ 4672711 h 4741466"/>
              <a:gd name="connsiteX20" fmla="*/ 4484668 w 5210461"/>
              <a:gd name="connsiteY20" fmla="*/ 4729609 h 4741466"/>
              <a:gd name="connsiteX21" fmla="*/ 3897245 w 5210461"/>
              <a:gd name="connsiteY21" fmla="*/ 4729609 h 4741466"/>
              <a:gd name="connsiteX22" fmla="*/ 3875204 w 5210461"/>
              <a:gd name="connsiteY22" fmla="*/ 4716344 h 4741466"/>
              <a:gd name="connsiteX23" fmla="*/ 2657423 w 5210461"/>
              <a:gd name="connsiteY23" fmla="*/ 4313563 h 4741466"/>
              <a:gd name="connsiteX24" fmla="*/ 1772152 w 5210461"/>
              <a:gd name="connsiteY24" fmla="*/ 4274211 h 4741466"/>
              <a:gd name="connsiteX25" fmla="*/ 1630518 w 5210461"/>
              <a:gd name="connsiteY25" fmla="*/ 4288846 h 4741466"/>
              <a:gd name="connsiteX26" fmla="*/ 1452223 w 5210461"/>
              <a:gd name="connsiteY26" fmla="*/ 4283642 h 4741466"/>
              <a:gd name="connsiteX27" fmla="*/ 874406 w 5210461"/>
              <a:gd name="connsiteY27" fmla="*/ 4292233 h 4741466"/>
              <a:gd name="connsiteX28" fmla="*/ 120588 w 5210461"/>
              <a:gd name="connsiteY28" fmla="*/ 4358320 h 4741466"/>
              <a:gd name="connsiteX29" fmla="*/ 0 w 5210461"/>
              <a:gd name="connsiteY29" fmla="*/ 4375891 h 4741466"/>
              <a:gd name="connsiteX30" fmla="*/ 0 w 5210461"/>
              <a:gd name="connsiteY30" fmla="*/ 4374330 h 4741466"/>
              <a:gd name="connsiteX31" fmla="*/ 101584 w 5210461"/>
              <a:gd name="connsiteY31" fmla="*/ 4348211 h 4741466"/>
              <a:gd name="connsiteX32" fmla="*/ 1428197 w 5210461"/>
              <a:gd name="connsiteY32" fmla="*/ 2545027 h 4741466"/>
              <a:gd name="connsiteX33" fmla="*/ 101584 w 5210461"/>
              <a:gd name="connsiteY33" fmla="*/ 741844 h 4741466"/>
              <a:gd name="connsiteX34" fmla="*/ 32822 w 5210461"/>
              <a:gd name="connsiteY34" fmla="*/ 724164 h 4741466"/>
              <a:gd name="connsiteX35" fmla="*/ 120438 w 5210461"/>
              <a:gd name="connsiteY35" fmla="*/ 734824 h 4741466"/>
              <a:gd name="connsiteX36" fmla="*/ 696605 w 5210461"/>
              <a:gd name="connsiteY36" fmla="*/ 779296 h 4741466"/>
              <a:gd name="connsiteX37" fmla="*/ 2412341 w 5210461"/>
              <a:gd name="connsiteY37" fmla="*/ 648914 h 4741466"/>
              <a:gd name="connsiteX38" fmla="*/ 2442299 w 5210461"/>
              <a:gd name="connsiteY38" fmla="*/ 637721 h 4741466"/>
              <a:gd name="connsiteX39" fmla="*/ 2452045 w 5210461"/>
              <a:gd name="connsiteY39" fmla="*/ 636017 h 4741466"/>
              <a:gd name="connsiteX40" fmla="*/ 2723474 w 5210461"/>
              <a:gd name="connsiteY40" fmla="*/ 575499 h 4741466"/>
              <a:gd name="connsiteX41" fmla="*/ 3998156 w 5210461"/>
              <a:gd name="connsiteY41" fmla="*/ 91848 h 4741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5210461" h="4741466">
                <a:moveTo>
                  <a:pt x="4157776" y="0"/>
                </a:moveTo>
                <a:lnTo>
                  <a:pt x="4157776" y="616072"/>
                </a:lnTo>
                <a:lnTo>
                  <a:pt x="4077774" y="597635"/>
                </a:lnTo>
                <a:cubicBezTo>
                  <a:pt x="3966382" y="581470"/>
                  <a:pt x="3847341" y="582828"/>
                  <a:pt x="3726029" y="604574"/>
                </a:cubicBezTo>
                <a:cubicBezTo>
                  <a:pt x="3240779" y="691559"/>
                  <a:pt x="2902929" y="1071810"/>
                  <a:pt x="2971420" y="1453889"/>
                </a:cubicBezTo>
                <a:cubicBezTo>
                  <a:pt x="3031350" y="1788208"/>
                  <a:pt x="3382526" y="2013152"/>
                  <a:pt x="3794463" y="2005891"/>
                </a:cubicBezTo>
                <a:lnTo>
                  <a:pt x="3838635" y="2003336"/>
                </a:lnTo>
                <a:lnTo>
                  <a:pt x="3838635" y="2014602"/>
                </a:lnTo>
                <a:lnTo>
                  <a:pt x="4394869" y="2014602"/>
                </a:lnTo>
                <a:lnTo>
                  <a:pt x="4394869" y="2648352"/>
                </a:lnTo>
                <a:lnTo>
                  <a:pt x="4271599" y="2640976"/>
                </a:lnTo>
                <a:cubicBezTo>
                  <a:pt x="3661059" y="2640976"/>
                  <a:pt x="3166119" y="2934757"/>
                  <a:pt x="3166119" y="3297154"/>
                </a:cubicBezTo>
                <a:cubicBezTo>
                  <a:pt x="3166119" y="3659551"/>
                  <a:pt x="3661059" y="3953332"/>
                  <a:pt x="4271599" y="3953332"/>
                </a:cubicBezTo>
                <a:cubicBezTo>
                  <a:pt x="4500551" y="3953332"/>
                  <a:pt x="4713248" y="3912019"/>
                  <a:pt x="4889684" y="3841267"/>
                </a:cubicBezTo>
                <a:lnTo>
                  <a:pt x="4927787" y="3822607"/>
                </a:lnTo>
                <a:lnTo>
                  <a:pt x="4998203" y="3860827"/>
                </a:lnTo>
                <a:cubicBezTo>
                  <a:pt x="5126264" y="3947344"/>
                  <a:pt x="5210461" y="4093858"/>
                  <a:pt x="5210461" y="4260036"/>
                </a:cubicBezTo>
                <a:cubicBezTo>
                  <a:pt x="5210461" y="4525922"/>
                  <a:pt x="4994917" y="4741466"/>
                  <a:pt x="4729031" y="4741466"/>
                </a:cubicBezTo>
                <a:cubicBezTo>
                  <a:pt x="4662560" y="4741466"/>
                  <a:pt x="4599234" y="4727995"/>
                  <a:pt x="4541637" y="4703633"/>
                </a:cubicBezTo>
                <a:lnTo>
                  <a:pt x="4484668" y="4672711"/>
                </a:lnTo>
                <a:lnTo>
                  <a:pt x="4484668" y="4729609"/>
                </a:lnTo>
                <a:lnTo>
                  <a:pt x="3897245" y="4729609"/>
                </a:lnTo>
                <a:lnTo>
                  <a:pt x="3875204" y="4716344"/>
                </a:lnTo>
                <a:cubicBezTo>
                  <a:pt x="3538789" y="4529260"/>
                  <a:pt x="3120519" y="4385541"/>
                  <a:pt x="2657423" y="4313563"/>
                </a:cubicBezTo>
                <a:cubicBezTo>
                  <a:pt x="2348693" y="4265578"/>
                  <a:pt x="2049267" y="4254022"/>
                  <a:pt x="1772152" y="4274211"/>
                </a:cubicBezTo>
                <a:lnTo>
                  <a:pt x="1630518" y="4288846"/>
                </a:lnTo>
                <a:lnTo>
                  <a:pt x="1452223" y="4283642"/>
                </a:lnTo>
                <a:cubicBezTo>
                  <a:pt x="1269415" y="4280364"/>
                  <a:pt x="1075333" y="4282994"/>
                  <a:pt x="874406" y="4292233"/>
                </a:cubicBezTo>
                <a:cubicBezTo>
                  <a:pt x="606504" y="4304552"/>
                  <a:pt x="351796" y="4327453"/>
                  <a:pt x="120588" y="4358320"/>
                </a:cubicBezTo>
                <a:lnTo>
                  <a:pt x="0" y="4375891"/>
                </a:lnTo>
                <a:lnTo>
                  <a:pt x="0" y="4374330"/>
                </a:lnTo>
                <a:lnTo>
                  <a:pt x="101584" y="4348211"/>
                </a:lnTo>
                <a:cubicBezTo>
                  <a:pt x="870157" y="4109160"/>
                  <a:pt x="1428197" y="3392262"/>
                  <a:pt x="1428197" y="2545027"/>
                </a:cubicBezTo>
                <a:cubicBezTo>
                  <a:pt x="1428197" y="1697792"/>
                  <a:pt x="870157" y="980895"/>
                  <a:pt x="101584" y="741844"/>
                </a:cubicBezTo>
                <a:lnTo>
                  <a:pt x="32822" y="724164"/>
                </a:lnTo>
                <a:lnTo>
                  <a:pt x="120438" y="734824"/>
                </a:lnTo>
                <a:cubicBezTo>
                  <a:pt x="302173" y="754865"/>
                  <a:pt x="495678" y="770056"/>
                  <a:pt x="696605" y="779296"/>
                </a:cubicBezTo>
                <a:cubicBezTo>
                  <a:pt x="1433336" y="813172"/>
                  <a:pt x="2078048" y="758196"/>
                  <a:pt x="2412341" y="648914"/>
                </a:cubicBezTo>
                <a:lnTo>
                  <a:pt x="2442299" y="637721"/>
                </a:lnTo>
                <a:lnTo>
                  <a:pt x="2452045" y="636017"/>
                </a:lnTo>
                <a:cubicBezTo>
                  <a:pt x="2541797" y="618178"/>
                  <a:pt x="2632356" y="598020"/>
                  <a:pt x="2723474" y="575499"/>
                </a:cubicBezTo>
                <a:cubicBezTo>
                  <a:pt x="3201845" y="457261"/>
                  <a:pt x="3636208" y="288562"/>
                  <a:pt x="3998156" y="91848"/>
                </a:cubicBezTo>
                <a:close/>
              </a:path>
            </a:pathLst>
          </a:custGeom>
          <a:solidFill>
            <a:schemeClr val="bg1">
              <a:lumMod val="85000"/>
              <a:alpha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1973" rIns="0" bIns="41973" numCol="1" rtlCol="0" anchor="ctr" anchorCtr="0" compatLnSpc="1">
            <a:prstTxWarp prst="textNoShape">
              <a:avLst/>
            </a:prstTxWarp>
          </a:bodyPr>
          <a:lstStyle/>
          <a:p>
            <a:pPr marL="0" marR="0" lvl="0" indent="0" algn="ctr" defTabSz="839225" rtl="0" eaLnBrk="1" fontAlgn="base" latinLnBrk="0" hangingPunct="1">
              <a:lnSpc>
                <a:spcPct val="100000"/>
              </a:lnSpc>
              <a:spcBef>
                <a:spcPct val="0"/>
              </a:spcBef>
              <a:spcAft>
                <a:spcPct val="0"/>
              </a:spcAft>
              <a:buClrTx/>
              <a:buSzTx/>
              <a:buFontTx/>
              <a:buNone/>
              <a:tabLst/>
              <a:defRPr/>
            </a:pPr>
            <a:endParaRPr kumimoji="0" lang="en-US" sz="144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329" name="Freeform: Shape 328">
            <a:extLst>
              <a:ext uri="{FF2B5EF4-FFF2-40B4-BE49-F238E27FC236}">
                <a16:creationId xmlns:a16="http://schemas.microsoft.com/office/drawing/2014/main" id="{B2CFC5A9-80DD-4A54-BDDD-7152ADFD36DF}"/>
              </a:ext>
            </a:extLst>
          </p:cNvPr>
          <p:cNvSpPr/>
          <p:nvPr/>
        </p:nvSpPr>
        <p:spPr bwMode="auto">
          <a:xfrm rot="17609820">
            <a:off x="2574373" y="755217"/>
            <a:ext cx="899749" cy="3060713"/>
          </a:xfrm>
          <a:custGeom>
            <a:avLst/>
            <a:gdLst>
              <a:gd name="connsiteX0" fmla="*/ 1050915 w 1050915"/>
              <a:gd name="connsiteY0" fmla="*/ 0 h 3400792"/>
              <a:gd name="connsiteX1" fmla="*/ 1050915 w 1050915"/>
              <a:gd name="connsiteY1" fmla="*/ 47296 h 3400792"/>
              <a:gd name="connsiteX2" fmla="*/ 1019362 w 1050915"/>
              <a:gd name="connsiteY2" fmla="*/ 98000 h 3400792"/>
              <a:gd name="connsiteX3" fmla="*/ 666418 w 1050915"/>
              <a:gd name="connsiteY3" fmla="*/ 1660939 h 3400792"/>
              <a:gd name="connsiteX4" fmla="*/ 668437 w 1050915"/>
              <a:gd name="connsiteY4" fmla="*/ 1735296 h 3400792"/>
              <a:gd name="connsiteX5" fmla="*/ 662929 w 1050915"/>
              <a:gd name="connsiteY5" fmla="*/ 1787538 h 3400792"/>
              <a:gd name="connsiteX6" fmla="*/ 660192 w 1050915"/>
              <a:gd name="connsiteY6" fmla="*/ 2179787 h 3400792"/>
              <a:gd name="connsiteX7" fmla="*/ 726698 w 1050915"/>
              <a:gd name="connsiteY7" fmla="*/ 2662208 h 3400792"/>
              <a:gd name="connsiteX8" fmla="*/ 769012 w 1050915"/>
              <a:gd name="connsiteY8" fmla="*/ 2820936 h 3400792"/>
              <a:gd name="connsiteX9" fmla="*/ 777226 w 1050915"/>
              <a:gd name="connsiteY9" fmla="*/ 2835601 h 3400792"/>
              <a:gd name="connsiteX10" fmla="*/ 567795 w 1050915"/>
              <a:gd name="connsiteY10" fmla="*/ 3367190 h 3400792"/>
              <a:gd name="connsiteX11" fmla="*/ 36206 w 1050915"/>
              <a:gd name="connsiteY11" fmla="*/ 3157760 h 3400792"/>
              <a:gd name="connsiteX12" fmla="*/ 114076 w 1050915"/>
              <a:gd name="connsiteY12" fmla="*/ 2717986 h 3400792"/>
              <a:gd name="connsiteX13" fmla="*/ 119508 w 1050915"/>
              <a:gd name="connsiteY13" fmla="*/ 2713307 h 3400792"/>
              <a:gd name="connsiteX14" fmla="*/ 141904 w 1050915"/>
              <a:gd name="connsiteY14" fmla="*/ 2658335 h 3400792"/>
              <a:gd name="connsiteX15" fmla="*/ 290612 w 1050915"/>
              <a:gd name="connsiteY15" fmla="*/ 1562075 h 3400792"/>
              <a:gd name="connsiteX16" fmla="*/ 18063 w 1050915"/>
              <a:gd name="connsiteY16" fmla="*/ 489874 h 3400792"/>
              <a:gd name="connsiteX17" fmla="*/ 0 w 1050915"/>
              <a:gd name="connsiteY17" fmla="*/ 456886 h 3400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50915" h="3400792">
                <a:moveTo>
                  <a:pt x="1050915" y="0"/>
                </a:moveTo>
                <a:lnTo>
                  <a:pt x="1050915" y="47296"/>
                </a:lnTo>
                <a:lnTo>
                  <a:pt x="1019362" y="98000"/>
                </a:lnTo>
                <a:cubicBezTo>
                  <a:pt x="800984" y="487435"/>
                  <a:pt x="668340" y="1041305"/>
                  <a:pt x="666418" y="1660939"/>
                </a:cubicBezTo>
                <a:lnTo>
                  <a:pt x="668437" y="1735296"/>
                </a:lnTo>
                <a:lnTo>
                  <a:pt x="662929" y="1787538"/>
                </a:lnTo>
                <a:cubicBezTo>
                  <a:pt x="653709" y="1914714"/>
                  <a:pt x="652546" y="2045913"/>
                  <a:pt x="660192" y="2179787"/>
                </a:cubicBezTo>
                <a:cubicBezTo>
                  <a:pt x="669749" y="2347130"/>
                  <a:pt x="692504" y="2508752"/>
                  <a:pt x="726698" y="2662208"/>
                </a:cubicBezTo>
                <a:lnTo>
                  <a:pt x="769012" y="2820936"/>
                </a:lnTo>
                <a:lnTo>
                  <a:pt x="777226" y="2835601"/>
                </a:lnTo>
                <a:cubicBezTo>
                  <a:pt x="866188" y="3040229"/>
                  <a:pt x="772423" y="3278229"/>
                  <a:pt x="567795" y="3367190"/>
                </a:cubicBezTo>
                <a:cubicBezTo>
                  <a:pt x="363168" y="3456152"/>
                  <a:pt x="125168" y="3362387"/>
                  <a:pt x="36206" y="3157760"/>
                </a:cubicBezTo>
                <a:cubicBezTo>
                  <a:pt x="-30515" y="3004289"/>
                  <a:pt x="5547" y="2832047"/>
                  <a:pt x="114076" y="2717986"/>
                </a:cubicBezTo>
                <a:lnTo>
                  <a:pt x="119508" y="2713307"/>
                </a:lnTo>
                <a:lnTo>
                  <a:pt x="141904" y="2658335"/>
                </a:lnTo>
                <a:cubicBezTo>
                  <a:pt x="257209" y="2341240"/>
                  <a:pt x="313549" y="1963698"/>
                  <a:pt x="290612" y="1562075"/>
                </a:cubicBezTo>
                <a:cubicBezTo>
                  <a:pt x="267676" y="1160452"/>
                  <a:pt x="168719" y="791779"/>
                  <a:pt x="18063" y="489874"/>
                </a:cubicBezTo>
                <a:lnTo>
                  <a:pt x="0" y="456886"/>
                </a:lnTo>
                <a:close/>
              </a:path>
            </a:pathLst>
          </a:custGeom>
          <a:solidFill>
            <a:schemeClr val="bg1">
              <a:lumMod val="85000"/>
              <a:alpha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1973" rIns="0" bIns="41973" numCol="1" rtlCol="0" anchor="ctr" anchorCtr="0" compatLnSpc="1">
            <a:prstTxWarp prst="textNoShape">
              <a:avLst/>
            </a:prstTxWarp>
          </a:bodyPr>
          <a:lstStyle/>
          <a:p>
            <a:pPr marL="0" marR="0" lvl="0" indent="0" algn="ctr" defTabSz="839225" rtl="0" eaLnBrk="1" fontAlgn="base" latinLnBrk="0" hangingPunct="1">
              <a:lnSpc>
                <a:spcPct val="100000"/>
              </a:lnSpc>
              <a:spcBef>
                <a:spcPct val="0"/>
              </a:spcBef>
              <a:spcAft>
                <a:spcPct val="0"/>
              </a:spcAft>
              <a:buClrTx/>
              <a:buSzTx/>
              <a:buFontTx/>
              <a:buNone/>
              <a:tabLst/>
              <a:defRPr/>
            </a:pPr>
            <a:endParaRPr kumimoji="0" lang="en-US" sz="144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330" name="Freeform: Shape 329">
            <a:extLst>
              <a:ext uri="{FF2B5EF4-FFF2-40B4-BE49-F238E27FC236}">
                <a16:creationId xmlns:a16="http://schemas.microsoft.com/office/drawing/2014/main" id="{0900D33C-664C-46C0-B470-93CEA4AE55E0}"/>
              </a:ext>
            </a:extLst>
          </p:cNvPr>
          <p:cNvSpPr/>
          <p:nvPr/>
        </p:nvSpPr>
        <p:spPr bwMode="auto">
          <a:xfrm rot="16877039">
            <a:off x="2337091" y="2233873"/>
            <a:ext cx="1131847" cy="2408296"/>
          </a:xfrm>
          <a:custGeom>
            <a:avLst/>
            <a:gdLst>
              <a:gd name="connsiteX0" fmla="*/ 1393582 w 1393582"/>
              <a:gd name="connsiteY0" fmla="*/ 0 h 2675884"/>
              <a:gd name="connsiteX1" fmla="*/ 1393582 w 1393582"/>
              <a:gd name="connsiteY1" fmla="*/ 23544 h 2675884"/>
              <a:gd name="connsiteX2" fmla="*/ 1372714 w 1393582"/>
              <a:gd name="connsiteY2" fmla="*/ 54698 h 2675884"/>
              <a:gd name="connsiteX3" fmla="*/ 996210 w 1393582"/>
              <a:gd name="connsiteY3" fmla="*/ 1092961 h 2675884"/>
              <a:gd name="connsiteX4" fmla="*/ 962287 w 1393582"/>
              <a:gd name="connsiteY4" fmla="*/ 1842718 h 2675884"/>
              <a:gd name="connsiteX5" fmla="*/ 977686 w 1393582"/>
              <a:gd name="connsiteY5" fmla="*/ 1965150 h 2675884"/>
              <a:gd name="connsiteX6" fmla="*/ 993963 w 1393582"/>
              <a:gd name="connsiteY6" fmla="*/ 1979462 h 2675884"/>
              <a:gd name="connsiteX7" fmla="*/ 1100458 w 1393582"/>
              <a:gd name="connsiteY7" fmla="*/ 2196512 h 2675884"/>
              <a:gd name="connsiteX8" fmla="*/ 757922 w 1393582"/>
              <a:gd name="connsiteY8" fmla="*/ 2670562 h 2675884"/>
              <a:gd name="connsiteX9" fmla="*/ 283872 w 1393582"/>
              <a:gd name="connsiteY9" fmla="*/ 2328026 h 2675884"/>
              <a:gd name="connsiteX10" fmla="*/ 356961 w 1393582"/>
              <a:gd name="connsiteY10" fmla="*/ 2020059 h 2675884"/>
              <a:gd name="connsiteX11" fmla="*/ 377230 w 1393582"/>
              <a:gd name="connsiteY11" fmla="*/ 1997009 h 2675884"/>
              <a:gd name="connsiteX12" fmla="*/ 439903 w 1393582"/>
              <a:gd name="connsiteY12" fmla="*/ 1802790 h 2675884"/>
              <a:gd name="connsiteX13" fmla="*/ 465518 w 1393582"/>
              <a:gd name="connsiteY13" fmla="*/ 1133230 h 2675884"/>
              <a:gd name="connsiteX14" fmla="*/ 62030 w 1393582"/>
              <a:gd name="connsiteY14" fmla="*/ 284956 h 2675884"/>
              <a:gd name="connsiteX15" fmla="*/ 0 w 1393582"/>
              <a:gd name="connsiteY15" fmla="*/ 224440 h 2675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93582" h="2675884">
                <a:moveTo>
                  <a:pt x="1393582" y="0"/>
                </a:moveTo>
                <a:lnTo>
                  <a:pt x="1393582" y="23544"/>
                </a:lnTo>
                <a:lnTo>
                  <a:pt x="1372714" y="54698"/>
                </a:lnTo>
                <a:cubicBezTo>
                  <a:pt x="1196697" y="339665"/>
                  <a:pt x="1062273" y="696145"/>
                  <a:pt x="996210" y="1092961"/>
                </a:cubicBezTo>
                <a:cubicBezTo>
                  <a:pt x="952855" y="1353372"/>
                  <a:pt x="942982" y="1606887"/>
                  <a:pt x="962287" y="1842718"/>
                </a:cubicBezTo>
                <a:lnTo>
                  <a:pt x="977686" y="1965150"/>
                </a:lnTo>
                <a:lnTo>
                  <a:pt x="993963" y="1979462"/>
                </a:lnTo>
                <a:cubicBezTo>
                  <a:pt x="1048481" y="2037536"/>
                  <a:pt x="1086839" y="2111952"/>
                  <a:pt x="1100458" y="2196512"/>
                </a:cubicBezTo>
                <a:cubicBezTo>
                  <a:pt x="1136774" y="2422006"/>
                  <a:pt x="983416" y="2634245"/>
                  <a:pt x="757922" y="2670562"/>
                </a:cubicBezTo>
                <a:cubicBezTo>
                  <a:pt x="532427" y="2706878"/>
                  <a:pt x="320189" y="2553520"/>
                  <a:pt x="283872" y="2328026"/>
                </a:cubicBezTo>
                <a:cubicBezTo>
                  <a:pt x="265714" y="2215278"/>
                  <a:pt x="294974" y="2105845"/>
                  <a:pt x="356961" y="2020059"/>
                </a:cubicBezTo>
                <a:lnTo>
                  <a:pt x="377230" y="1997009"/>
                </a:lnTo>
                <a:lnTo>
                  <a:pt x="439903" y="1802790"/>
                </a:lnTo>
                <a:cubicBezTo>
                  <a:pt x="491712" y="1594420"/>
                  <a:pt x="503090" y="1366521"/>
                  <a:pt x="465518" y="1133230"/>
                </a:cubicBezTo>
                <a:cubicBezTo>
                  <a:pt x="411414" y="797291"/>
                  <a:pt x="264449" y="503837"/>
                  <a:pt x="62030" y="284956"/>
                </a:cubicBezTo>
                <a:lnTo>
                  <a:pt x="0" y="224440"/>
                </a:lnTo>
                <a:close/>
              </a:path>
            </a:pathLst>
          </a:custGeom>
          <a:solidFill>
            <a:schemeClr val="bg1">
              <a:lumMod val="85000"/>
              <a:alpha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1973" rIns="0" bIns="41973" numCol="1" rtlCol="0" anchor="ctr" anchorCtr="0" compatLnSpc="1">
            <a:prstTxWarp prst="textNoShape">
              <a:avLst/>
            </a:prstTxWarp>
          </a:bodyPr>
          <a:lstStyle/>
          <a:p>
            <a:pPr marL="0" marR="0" lvl="0" indent="0" algn="ctr" defTabSz="839225" rtl="0" eaLnBrk="1" fontAlgn="base" latinLnBrk="0" hangingPunct="1">
              <a:lnSpc>
                <a:spcPct val="100000"/>
              </a:lnSpc>
              <a:spcBef>
                <a:spcPct val="0"/>
              </a:spcBef>
              <a:spcAft>
                <a:spcPct val="0"/>
              </a:spcAft>
              <a:buClrTx/>
              <a:buSzTx/>
              <a:buFontTx/>
              <a:buNone/>
              <a:tabLst/>
              <a:defRPr/>
            </a:pPr>
            <a:endParaRPr kumimoji="0" lang="en-US" sz="144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331" name="Freeform: Shape 330">
            <a:extLst>
              <a:ext uri="{FF2B5EF4-FFF2-40B4-BE49-F238E27FC236}">
                <a16:creationId xmlns:a16="http://schemas.microsoft.com/office/drawing/2014/main" id="{A68C27CC-37C9-4E66-A6D5-08AFAEDAF6C8}"/>
              </a:ext>
            </a:extLst>
          </p:cNvPr>
          <p:cNvSpPr/>
          <p:nvPr/>
        </p:nvSpPr>
        <p:spPr bwMode="auto">
          <a:xfrm rot="15286219">
            <a:off x="2680915" y="4316829"/>
            <a:ext cx="764566" cy="2730875"/>
          </a:xfrm>
          <a:custGeom>
            <a:avLst/>
            <a:gdLst>
              <a:gd name="connsiteX0" fmla="*/ 841144 w 849518"/>
              <a:gd name="connsiteY0" fmla="*/ 2778548 h 3034306"/>
              <a:gd name="connsiteX1" fmla="*/ 812066 w 849518"/>
              <a:gd name="connsiteY1" fmla="*/ 2825471 h 3034306"/>
              <a:gd name="connsiteX2" fmla="*/ 467013 w 849518"/>
              <a:gd name="connsiteY2" fmla="*/ 3034306 h 3034306"/>
              <a:gd name="connsiteX3" fmla="*/ 182390 w 849518"/>
              <a:gd name="connsiteY3" fmla="*/ 2896892 h 3034306"/>
              <a:gd name="connsiteX4" fmla="*/ 123793 w 849518"/>
              <a:gd name="connsiteY4" fmla="*/ 2825138 h 3034306"/>
              <a:gd name="connsiteX5" fmla="*/ 104695 w 849518"/>
              <a:gd name="connsiteY5" fmla="*/ 2753757 h 3034306"/>
              <a:gd name="connsiteX6" fmla="*/ 104057 w 849518"/>
              <a:gd name="connsiteY6" fmla="*/ 2734299 h 3034306"/>
              <a:gd name="connsiteX7" fmla="*/ 94292 w 849518"/>
              <a:gd name="connsiteY7" fmla="*/ 2734299 h 3034306"/>
              <a:gd name="connsiteX8" fmla="*/ 103055 w 849518"/>
              <a:gd name="connsiteY8" fmla="*/ 2703764 h 3034306"/>
              <a:gd name="connsiteX9" fmla="*/ 102110 w 849518"/>
              <a:gd name="connsiteY9" fmla="*/ 2674941 h 3034306"/>
              <a:gd name="connsiteX10" fmla="*/ 114578 w 849518"/>
              <a:gd name="connsiteY10" fmla="*/ 2594774 h 3034306"/>
              <a:gd name="connsiteX11" fmla="*/ 141709 w 849518"/>
              <a:gd name="connsiteY11" fmla="*/ 2518888 h 3034306"/>
              <a:gd name="connsiteX12" fmla="*/ 150498 w 849518"/>
              <a:gd name="connsiteY12" fmla="*/ 2504072 h 3034306"/>
              <a:gd name="connsiteX13" fmla="*/ 172451 w 849518"/>
              <a:gd name="connsiteY13" fmla="*/ 2405386 h 3034306"/>
              <a:gd name="connsiteX14" fmla="*/ 252594 w 849518"/>
              <a:gd name="connsiteY14" fmla="*/ 1565552 h 3034306"/>
              <a:gd name="connsiteX15" fmla="*/ 26975 w 849518"/>
              <a:gd name="connsiteY15" fmla="*/ 104848 h 3034306"/>
              <a:gd name="connsiteX16" fmla="*/ 0 w 849518"/>
              <a:gd name="connsiteY16" fmla="*/ 38047 h 3034306"/>
              <a:gd name="connsiteX17" fmla="*/ 0 w 849518"/>
              <a:gd name="connsiteY17" fmla="*/ 0 h 3034306"/>
              <a:gd name="connsiteX18" fmla="*/ 779224 w 849518"/>
              <a:gd name="connsiteY18" fmla="*/ 227609 h 3034306"/>
              <a:gd name="connsiteX19" fmla="*/ 734634 w 849518"/>
              <a:gd name="connsiteY19" fmla="*/ 319951 h 3034306"/>
              <a:gd name="connsiteX20" fmla="*/ 517482 w 849518"/>
              <a:gd name="connsiteY20" fmla="*/ 1213152 h 3034306"/>
              <a:gd name="connsiteX21" fmla="*/ 673856 w 849518"/>
              <a:gd name="connsiteY21" fmla="*/ 2357687 h 3034306"/>
              <a:gd name="connsiteX22" fmla="*/ 676785 w 849518"/>
              <a:gd name="connsiteY22" fmla="*/ 2364235 h 3034306"/>
              <a:gd name="connsiteX23" fmla="*/ 706419 w 849518"/>
              <a:gd name="connsiteY23" fmla="*/ 2384470 h 3034306"/>
              <a:gd name="connsiteX24" fmla="*/ 847094 w 849518"/>
              <a:gd name="connsiteY24" fmla="*/ 2745408 h 3034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849518" h="3034306">
                <a:moveTo>
                  <a:pt x="841144" y="2778548"/>
                </a:moveTo>
                <a:lnTo>
                  <a:pt x="812066" y="2825471"/>
                </a:lnTo>
                <a:cubicBezTo>
                  <a:pt x="717477" y="2958017"/>
                  <a:pt x="595805" y="3034583"/>
                  <a:pt x="467013" y="3034306"/>
                </a:cubicBezTo>
                <a:cubicBezTo>
                  <a:pt x="363980" y="3034086"/>
                  <a:pt x="265713" y="2984706"/>
                  <a:pt x="182390" y="2896892"/>
                </a:cubicBezTo>
                <a:lnTo>
                  <a:pt x="123793" y="2825138"/>
                </a:lnTo>
                <a:lnTo>
                  <a:pt x="104695" y="2753757"/>
                </a:lnTo>
                <a:lnTo>
                  <a:pt x="104057" y="2734299"/>
                </a:lnTo>
                <a:lnTo>
                  <a:pt x="94292" y="2734299"/>
                </a:lnTo>
                <a:lnTo>
                  <a:pt x="103055" y="2703764"/>
                </a:lnTo>
                <a:lnTo>
                  <a:pt x="102110" y="2674941"/>
                </a:lnTo>
                <a:cubicBezTo>
                  <a:pt x="103699" y="2648333"/>
                  <a:pt x="107796" y="2621501"/>
                  <a:pt x="114578" y="2594774"/>
                </a:cubicBezTo>
                <a:cubicBezTo>
                  <a:pt x="121361" y="2568045"/>
                  <a:pt x="130506" y="2542687"/>
                  <a:pt x="141709" y="2518888"/>
                </a:cubicBezTo>
                <a:lnTo>
                  <a:pt x="150498" y="2504072"/>
                </a:lnTo>
                <a:lnTo>
                  <a:pt x="172451" y="2405386"/>
                </a:lnTo>
                <a:cubicBezTo>
                  <a:pt x="221625" y="2145597"/>
                  <a:pt x="249909" y="1862293"/>
                  <a:pt x="252594" y="1565552"/>
                </a:cubicBezTo>
                <a:cubicBezTo>
                  <a:pt x="257604" y="1011637"/>
                  <a:pt x="172579" y="502673"/>
                  <a:pt x="26975" y="104848"/>
                </a:cubicBezTo>
                <a:lnTo>
                  <a:pt x="0" y="38047"/>
                </a:lnTo>
                <a:lnTo>
                  <a:pt x="0" y="0"/>
                </a:lnTo>
                <a:lnTo>
                  <a:pt x="779224" y="227609"/>
                </a:lnTo>
                <a:lnTo>
                  <a:pt x="734634" y="319951"/>
                </a:lnTo>
                <a:cubicBezTo>
                  <a:pt x="619650" y="578584"/>
                  <a:pt x="542161" y="883281"/>
                  <a:pt x="517482" y="1213152"/>
                </a:cubicBezTo>
                <a:cubicBezTo>
                  <a:pt x="485751" y="1637273"/>
                  <a:pt x="546388" y="2035251"/>
                  <a:pt x="673856" y="2357687"/>
                </a:cubicBezTo>
                <a:lnTo>
                  <a:pt x="676785" y="2364235"/>
                </a:lnTo>
                <a:lnTo>
                  <a:pt x="706419" y="2384470"/>
                </a:lnTo>
                <a:cubicBezTo>
                  <a:pt x="806696" y="2469001"/>
                  <a:pt x="862077" y="2605236"/>
                  <a:pt x="847094" y="2745408"/>
                </a:cubicBezTo>
                <a:close/>
              </a:path>
            </a:pathLst>
          </a:custGeom>
          <a:solidFill>
            <a:schemeClr val="bg1">
              <a:lumMod val="85000"/>
              <a:alpha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1973" rIns="0" bIns="41973" numCol="1" rtlCol="0" anchor="ctr" anchorCtr="0" compatLnSpc="1">
            <a:prstTxWarp prst="textNoShape">
              <a:avLst/>
            </a:prstTxWarp>
            <a:noAutofit/>
          </a:bodyPr>
          <a:lstStyle/>
          <a:p>
            <a:pPr marL="0" marR="0" lvl="0" indent="0" algn="ctr" defTabSz="839225" rtl="0" eaLnBrk="1" fontAlgn="base" latinLnBrk="0" hangingPunct="1">
              <a:lnSpc>
                <a:spcPct val="100000"/>
              </a:lnSpc>
              <a:spcBef>
                <a:spcPct val="0"/>
              </a:spcBef>
              <a:spcAft>
                <a:spcPct val="0"/>
              </a:spcAft>
              <a:buClrTx/>
              <a:buSzTx/>
              <a:buFontTx/>
              <a:buNone/>
              <a:tabLst/>
              <a:defRPr/>
            </a:pPr>
            <a:endParaRPr kumimoji="0" lang="en-US" sz="144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332" name="Freeform: Shape 331">
            <a:extLst>
              <a:ext uri="{FF2B5EF4-FFF2-40B4-BE49-F238E27FC236}">
                <a16:creationId xmlns:a16="http://schemas.microsoft.com/office/drawing/2014/main" id="{633A9C34-65DE-4F67-BBC2-AECCF279B8DA}"/>
              </a:ext>
            </a:extLst>
          </p:cNvPr>
          <p:cNvSpPr/>
          <p:nvPr/>
        </p:nvSpPr>
        <p:spPr bwMode="auto">
          <a:xfrm rot="15299248">
            <a:off x="2483088" y="3579911"/>
            <a:ext cx="780710" cy="2432891"/>
          </a:xfrm>
          <a:custGeom>
            <a:avLst/>
            <a:gdLst>
              <a:gd name="connsiteX0" fmla="*/ 785282 w 888747"/>
              <a:gd name="connsiteY0" fmla="*/ 2417736 h 2703212"/>
              <a:gd name="connsiteX1" fmla="*/ 313518 w 888747"/>
              <a:gd name="connsiteY1" fmla="*/ 2689971 h 2703212"/>
              <a:gd name="connsiteX2" fmla="*/ 41283 w 888747"/>
              <a:gd name="connsiteY2" fmla="*/ 2218207 h 2703212"/>
              <a:gd name="connsiteX3" fmla="*/ 68946 w 888747"/>
              <a:gd name="connsiteY3" fmla="*/ 2145263 h 2703212"/>
              <a:gd name="connsiteX4" fmla="*/ 101325 w 888747"/>
              <a:gd name="connsiteY4" fmla="*/ 2093962 h 2703212"/>
              <a:gd name="connsiteX5" fmla="*/ 119659 w 888747"/>
              <a:gd name="connsiteY5" fmla="*/ 2034674 h 2703212"/>
              <a:gd name="connsiteX6" fmla="*/ 218343 w 888747"/>
              <a:gd name="connsiteY6" fmla="*/ 1463595 h 2703212"/>
              <a:gd name="connsiteX7" fmla="*/ 40595 w 888747"/>
              <a:gd name="connsiteY7" fmla="*/ 85380 h 2703212"/>
              <a:gd name="connsiteX8" fmla="*/ 0 w 888747"/>
              <a:gd name="connsiteY8" fmla="*/ 0 h 2703212"/>
              <a:gd name="connsiteX9" fmla="*/ 888747 w 888747"/>
              <a:gd name="connsiteY9" fmla="*/ 238347 h 2703212"/>
              <a:gd name="connsiteX10" fmla="*/ 822021 w 888747"/>
              <a:gd name="connsiteY10" fmla="*/ 368819 h 2703212"/>
              <a:gd name="connsiteX11" fmla="*/ 647143 w 888747"/>
              <a:gd name="connsiteY11" fmla="*/ 2002502 h 2703212"/>
              <a:gd name="connsiteX12" fmla="*/ 654575 w 888747"/>
              <a:gd name="connsiteY12" fmla="*/ 2018375 h 2703212"/>
              <a:gd name="connsiteX13" fmla="*/ 703997 w 888747"/>
              <a:gd name="connsiteY13" fmla="*/ 2065283 h 2703212"/>
              <a:gd name="connsiteX14" fmla="*/ 785282 w 888747"/>
              <a:gd name="connsiteY14" fmla="*/ 2417736 h 2703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88747" h="2703212">
                <a:moveTo>
                  <a:pt x="785282" y="2417736"/>
                </a:moveTo>
                <a:cubicBezTo>
                  <a:pt x="730184" y="2623186"/>
                  <a:pt x="518968" y="2745070"/>
                  <a:pt x="313518" y="2689971"/>
                </a:cubicBezTo>
                <a:cubicBezTo>
                  <a:pt x="108068" y="2634873"/>
                  <a:pt x="-13816" y="2423657"/>
                  <a:pt x="41283" y="2218207"/>
                </a:cubicBezTo>
                <a:cubicBezTo>
                  <a:pt x="48170" y="2192526"/>
                  <a:pt x="57497" y="2168151"/>
                  <a:pt x="68946" y="2145263"/>
                </a:cubicBezTo>
                <a:lnTo>
                  <a:pt x="101325" y="2093962"/>
                </a:lnTo>
                <a:lnTo>
                  <a:pt x="119659" y="2034674"/>
                </a:lnTo>
                <a:cubicBezTo>
                  <a:pt x="166599" y="1855681"/>
                  <a:pt x="200417" y="1663934"/>
                  <a:pt x="218343" y="1463595"/>
                </a:cubicBezTo>
                <a:cubicBezTo>
                  <a:pt x="265401" y="937707"/>
                  <a:pt x="194192" y="450636"/>
                  <a:pt x="40595" y="85380"/>
                </a:cubicBezTo>
                <a:lnTo>
                  <a:pt x="0" y="0"/>
                </a:lnTo>
                <a:lnTo>
                  <a:pt x="888747" y="238347"/>
                </a:lnTo>
                <a:lnTo>
                  <a:pt x="822021" y="368819"/>
                </a:lnTo>
                <a:cubicBezTo>
                  <a:pt x="541536" y="960939"/>
                  <a:pt x="487328" y="1569605"/>
                  <a:pt x="647143" y="2002502"/>
                </a:cubicBezTo>
                <a:lnTo>
                  <a:pt x="654575" y="2018375"/>
                </a:lnTo>
                <a:lnTo>
                  <a:pt x="703997" y="2065283"/>
                </a:lnTo>
                <a:cubicBezTo>
                  <a:pt x="785021" y="2158671"/>
                  <a:pt x="819718" y="2289330"/>
                  <a:pt x="785282" y="2417736"/>
                </a:cubicBezTo>
                <a:close/>
              </a:path>
            </a:pathLst>
          </a:custGeom>
          <a:solidFill>
            <a:schemeClr val="bg1">
              <a:lumMod val="85000"/>
              <a:alpha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1973" rIns="0" bIns="41973" numCol="1" rtlCol="0" anchor="ctr" anchorCtr="0" compatLnSpc="1">
            <a:prstTxWarp prst="textNoShape">
              <a:avLst/>
            </a:prstTxWarp>
          </a:bodyPr>
          <a:lstStyle/>
          <a:p>
            <a:pPr marL="0" marR="0" lvl="0" indent="0" algn="ctr" defTabSz="839225" rtl="0" eaLnBrk="1" fontAlgn="base" latinLnBrk="0" hangingPunct="1">
              <a:lnSpc>
                <a:spcPct val="100000"/>
              </a:lnSpc>
              <a:spcBef>
                <a:spcPct val="0"/>
              </a:spcBef>
              <a:spcAft>
                <a:spcPct val="0"/>
              </a:spcAft>
              <a:buClrTx/>
              <a:buSzTx/>
              <a:buFontTx/>
              <a:buNone/>
              <a:tabLst/>
              <a:defRPr/>
            </a:pPr>
            <a:endParaRPr kumimoji="0" lang="en-US" sz="144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333" name="Controls: Allow Block access">
            <a:extLst>
              <a:ext uri="{FF2B5EF4-FFF2-40B4-BE49-F238E27FC236}">
                <a16:creationId xmlns:a16="http://schemas.microsoft.com/office/drawing/2014/main" id="{712CD9C4-6465-4B4D-86B0-9B86A7E65196}"/>
              </a:ext>
            </a:extLst>
          </p:cNvPr>
          <p:cNvGrpSpPr/>
          <p:nvPr/>
        </p:nvGrpSpPr>
        <p:grpSpPr>
          <a:xfrm>
            <a:off x="7072613" y="2385848"/>
            <a:ext cx="668738" cy="668738"/>
            <a:chOff x="8344162" y="668091"/>
            <a:chExt cx="878803" cy="878803"/>
          </a:xfrm>
        </p:grpSpPr>
        <p:grpSp>
          <p:nvGrpSpPr>
            <p:cNvPr id="334" name="Controls: Allow access">
              <a:extLst>
                <a:ext uri="{FF2B5EF4-FFF2-40B4-BE49-F238E27FC236}">
                  <a16:creationId xmlns:a16="http://schemas.microsoft.com/office/drawing/2014/main" id="{FA6B06FD-C84F-4E9C-B0D5-F94E76394A53}"/>
                </a:ext>
              </a:extLst>
            </p:cNvPr>
            <p:cNvGrpSpPr/>
            <p:nvPr/>
          </p:nvGrpSpPr>
          <p:grpSpPr>
            <a:xfrm>
              <a:off x="8344162" y="668091"/>
              <a:ext cx="878803" cy="878803"/>
              <a:chOff x="6184395" y="1273877"/>
              <a:chExt cx="896425" cy="896425"/>
            </a:xfrm>
          </p:grpSpPr>
          <p:grpSp>
            <p:nvGrpSpPr>
              <p:cNvPr id="336" name="Group 335">
                <a:extLst>
                  <a:ext uri="{FF2B5EF4-FFF2-40B4-BE49-F238E27FC236}">
                    <a16:creationId xmlns:a16="http://schemas.microsoft.com/office/drawing/2014/main" id="{19906FD3-A97B-4FB3-9204-4AFD4E6F91A3}"/>
                  </a:ext>
                </a:extLst>
              </p:cNvPr>
              <p:cNvGrpSpPr/>
              <p:nvPr/>
            </p:nvGrpSpPr>
            <p:grpSpPr>
              <a:xfrm>
                <a:off x="6184395" y="1273877"/>
                <a:ext cx="896425" cy="896425"/>
                <a:chOff x="8603515" y="2504434"/>
                <a:chExt cx="1600200" cy="1600200"/>
              </a:xfrm>
            </p:grpSpPr>
            <p:sp>
              <p:nvSpPr>
                <p:cNvPr id="338" name="Oval 337">
                  <a:extLst>
                    <a:ext uri="{FF2B5EF4-FFF2-40B4-BE49-F238E27FC236}">
                      <a16:creationId xmlns:a16="http://schemas.microsoft.com/office/drawing/2014/main" id="{0DCDACF3-3F25-40B9-8816-77F1F49701BD}"/>
                    </a:ext>
                  </a:extLst>
                </p:cNvPr>
                <p:cNvSpPr/>
                <p:nvPr/>
              </p:nvSpPr>
              <p:spPr bwMode="auto">
                <a:xfrm>
                  <a:off x="8672093" y="2573014"/>
                  <a:ext cx="1463040" cy="1463040"/>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55075" tIns="124061" rIns="155075" bIns="124061" numCol="1" spcCol="0" rtlCol="0" fromWordArt="0" anchor="t" anchorCtr="0" forceAA="0" compatLnSpc="1">
                  <a:prstTxWarp prst="textNoShape">
                    <a:avLst/>
                  </a:prstTxWarp>
                  <a:noAutofit/>
                </a:bodyPr>
                <a:lstStyle/>
                <a:p>
                  <a:pPr marL="0" marR="0" lvl="0" indent="0" algn="ctr" defTabSz="790597" rtl="0" eaLnBrk="1" fontAlgn="base" latinLnBrk="0" hangingPunct="1">
                    <a:lnSpc>
                      <a:spcPct val="90000"/>
                    </a:lnSpc>
                    <a:spcBef>
                      <a:spcPct val="0"/>
                    </a:spcBef>
                    <a:spcAft>
                      <a:spcPct val="0"/>
                    </a:spcAft>
                    <a:buClrTx/>
                    <a:buSzTx/>
                    <a:buFontTx/>
                    <a:buNone/>
                    <a:tabLst/>
                    <a:defRPr/>
                  </a:pPr>
                  <a:endParaRPr kumimoji="0" lang="en-US" sz="2036"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9" name="Circle: Hollow 338">
                  <a:extLst>
                    <a:ext uri="{FF2B5EF4-FFF2-40B4-BE49-F238E27FC236}">
                      <a16:creationId xmlns:a16="http://schemas.microsoft.com/office/drawing/2014/main" id="{B10AA82D-8AA3-4088-805F-5D0EABE38153}"/>
                    </a:ext>
                  </a:extLst>
                </p:cNvPr>
                <p:cNvSpPr/>
                <p:nvPr/>
              </p:nvSpPr>
              <p:spPr bwMode="auto">
                <a:xfrm>
                  <a:off x="8603515" y="2504434"/>
                  <a:ext cx="1600200" cy="1600200"/>
                </a:xfrm>
                <a:prstGeom prst="donut">
                  <a:avLst>
                    <a:gd name="adj" fmla="val 6045"/>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55075" tIns="124061" rIns="155075" bIns="124061" numCol="1" spcCol="0" rtlCol="0" fromWordArt="0" anchor="t" anchorCtr="0" forceAA="0" compatLnSpc="1">
                  <a:prstTxWarp prst="textNoShape">
                    <a:avLst/>
                  </a:prstTxWarp>
                  <a:noAutofit/>
                </a:bodyPr>
                <a:lstStyle/>
                <a:p>
                  <a:pPr marL="0" marR="0" lvl="0" indent="0" algn="ctr" defTabSz="790597" rtl="0" eaLnBrk="1" fontAlgn="base" latinLnBrk="0" hangingPunct="1">
                    <a:lnSpc>
                      <a:spcPct val="90000"/>
                    </a:lnSpc>
                    <a:spcBef>
                      <a:spcPct val="0"/>
                    </a:spcBef>
                    <a:spcAft>
                      <a:spcPct val="0"/>
                    </a:spcAft>
                    <a:buClrTx/>
                    <a:buSzTx/>
                    <a:buFontTx/>
                    <a:buNone/>
                    <a:tabLst/>
                    <a:defRPr/>
                  </a:pPr>
                  <a:endParaRPr kumimoji="0" lang="en-US" sz="2036"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337" name="Freeform: Shape 336">
                <a:extLst>
                  <a:ext uri="{FF2B5EF4-FFF2-40B4-BE49-F238E27FC236}">
                    <a16:creationId xmlns:a16="http://schemas.microsoft.com/office/drawing/2014/main" id="{5FFEDE99-9CE9-48D3-91AC-CE90EE873487}"/>
                  </a:ext>
                </a:extLst>
              </p:cNvPr>
              <p:cNvSpPr>
                <a:spLocks noChangeAspect="1"/>
              </p:cNvSpPr>
              <p:nvPr/>
            </p:nvSpPr>
            <p:spPr bwMode="auto">
              <a:xfrm>
                <a:off x="6280718" y="1557278"/>
                <a:ext cx="329622" cy="329623"/>
              </a:xfrm>
              <a:custGeom>
                <a:avLst/>
                <a:gdLst>
                  <a:gd name="connsiteX0" fmla="*/ 1078302 w 1371600"/>
                  <a:gd name="connsiteY0" fmla="*/ 352791 h 1371600"/>
                  <a:gd name="connsiteX1" fmla="*/ 556967 w 1371600"/>
                  <a:gd name="connsiteY1" fmla="*/ 856238 h 1371600"/>
                  <a:gd name="connsiteX2" fmla="*/ 297534 w 1371600"/>
                  <a:gd name="connsiteY2" fmla="*/ 587588 h 1371600"/>
                  <a:gd name="connsiteX3" fmla="*/ 209258 w 1371600"/>
                  <a:gd name="connsiteY3" fmla="*/ 672836 h 1371600"/>
                  <a:gd name="connsiteX4" fmla="*/ 550630 w 1371600"/>
                  <a:gd name="connsiteY4" fmla="*/ 1026337 h 1371600"/>
                  <a:gd name="connsiteX5" fmla="*/ 1160242 w 1371600"/>
                  <a:gd name="connsiteY5" fmla="*/ 437642 h 1371600"/>
                  <a:gd name="connsiteX6" fmla="*/ 1170734 w 1371600"/>
                  <a:gd name="connsiteY6" fmla="*/ 200866 h 1371600"/>
                  <a:gd name="connsiteX7" fmla="*/ 1371600 w 1371600"/>
                  <a:gd name="connsiteY7" fmla="*/ 685800 h 1371600"/>
                  <a:gd name="connsiteX8" fmla="*/ 685800 w 1371600"/>
                  <a:gd name="connsiteY8" fmla="*/ 1371600 h 1371600"/>
                  <a:gd name="connsiteX9" fmla="*/ 0 w 1371600"/>
                  <a:gd name="connsiteY9" fmla="*/ 685800 h 1371600"/>
                  <a:gd name="connsiteX10" fmla="*/ 685800 w 1371600"/>
                  <a:gd name="connsiteY10" fmla="*/ 0 h 1371600"/>
                  <a:gd name="connsiteX11" fmla="*/ 1170734 w 1371600"/>
                  <a:gd name="connsiteY11" fmla="*/ 200866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71600" h="1371600">
                    <a:moveTo>
                      <a:pt x="1078302" y="352791"/>
                    </a:moveTo>
                    <a:lnTo>
                      <a:pt x="556967" y="856238"/>
                    </a:lnTo>
                    <a:lnTo>
                      <a:pt x="297534" y="587588"/>
                    </a:lnTo>
                    <a:lnTo>
                      <a:pt x="209258" y="672836"/>
                    </a:lnTo>
                    <a:lnTo>
                      <a:pt x="550630" y="1026337"/>
                    </a:lnTo>
                    <a:lnTo>
                      <a:pt x="1160242" y="437642"/>
                    </a:lnTo>
                    <a:close/>
                    <a:moveTo>
                      <a:pt x="1170734" y="200866"/>
                    </a:moveTo>
                    <a:cubicBezTo>
                      <a:pt x="1294839" y="324972"/>
                      <a:pt x="1371600" y="496422"/>
                      <a:pt x="1371600" y="685800"/>
                    </a:cubicBezTo>
                    <a:cubicBezTo>
                      <a:pt x="1371600" y="1064557"/>
                      <a:pt x="1064557" y="1371600"/>
                      <a:pt x="685800" y="1371600"/>
                    </a:cubicBezTo>
                    <a:cubicBezTo>
                      <a:pt x="307043" y="1371600"/>
                      <a:pt x="0" y="1064557"/>
                      <a:pt x="0" y="685800"/>
                    </a:cubicBezTo>
                    <a:cubicBezTo>
                      <a:pt x="0" y="307043"/>
                      <a:pt x="307043" y="0"/>
                      <a:pt x="685800" y="0"/>
                    </a:cubicBezTo>
                    <a:cubicBezTo>
                      <a:pt x="875178" y="0"/>
                      <a:pt x="1046629" y="76761"/>
                      <a:pt x="1170734" y="200866"/>
                    </a:cubicBezTo>
                    <a:close/>
                  </a:path>
                </a:pathLst>
              </a:custGeom>
              <a:noFill/>
              <a:ln w="12700" cap="flat" cmpd="sng" algn="ctr">
                <a:solidFill>
                  <a:srgbClr val="FFFFFF"/>
                </a:solidFill>
                <a:prstDash val="solid"/>
                <a:headEnd type="none" w="med" len="med"/>
                <a:tailEnd type="none" w="med" len="med"/>
              </a:ln>
              <a:effectLst/>
            </p:spPr>
            <p:txBody>
              <a:bodyPr rot="0" spcFirstLastPara="0" vertOverflow="overflow" horzOverflow="overflow" vert="horz" wrap="square" lIns="158185" tIns="126548" rIns="158185" bIns="126548" numCol="1" spcCol="0" rtlCol="0" fromWordArt="0" anchor="t" anchorCtr="0" forceAA="0" compatLnSpc="1">
                <a:prstTxWarp prst="textNoShape">
                  <a:avLst/>
                </a:prstTxWarp>
                <a:noAutofit/>
              </a:bodyPr>
              <a:lstStyle/>
              <a:p>
                <a:pPr marL="0" marR="0" lvl="0" indent="0" algn="ctr" defTabSz="806485" rtl="0" eaLnBrk="1" fontAlgn="base" latinLnBrk="0" hangingPunct="1">
                  <a:lnSpc>
                    <a:spcPct val="90000"/>
                  </a:lnSpc>
                  <a:spcBef>
                    <a:spcPct val="0"/>
                  </a:spcBef>
                  <a:spcAft>
                    <a:spcPct val="0"/>
                  </a:spcAft>
                  <a:buClrTx/>
                  <a:buSzTx/>
                  <a:buFontTx/>
                  <a:buNone/>
                  <a:tabLst/>
                  <a:defRPr/>
                </a:pPr>
                <a:endParaRPr kumimoji="0" lang="en-US" sz="2076"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335" name="Freeform: Shape 334">
              <a:extLst>
                <a:ext uri="{FF2B5EF4-FFF2-40B4-BE49-F238E27FC236}">
                  <a16:creationId xmlns:a16="http://schemas.microsoft.com/office/drawing/2014/main" id="{9BBD521E-C771-443B-A404-709A38AAC994}"/>
                </a:ext>
              </a:extLst>
            </p:cNvPr>
            <p:cNvSpPr>
              <a:spLocks noChangeAspect="1"/>
            </p:cNvSpPr>
            <p:nvPr/>
          </p:nvSpPr>
          <p:spPr bwMode="auto">
            <a:xfrm>
              <a:off x="8801335" y="946894"/>
              <a:ext cx="320039" cy="320040"/>
            </a:xfrm>
            <a:custGeom>
              <a:avLst/>
              <a:gdLst>
                <a:gd name="connsiteX0" fmla="*/ 368104 w 1250088"/>
                <a:gd name="connsiteY0" fmla="*/ 281747 h 1250088"/>
                <a:gd name="connsiteX1" fmla="*/ 281747 w 1250088"/>
                <a:gd name="connsiteY1" fmla="*/ 368104 h 1250088"/>
                <a:gd name="connsiteX2" fmla="*/ 538687 w 1250088"/>
                <a:gd name="connsiteY2" fmla="*/ 625044 h 1250088"/>
                <a:gd name="connsiteX3" fmla="*/ 281747 w 1250088"/>
                <a:gd name="connsiteY3" fmla="*/ 881984 h 1250088"/>
                <a:gd name="connsiteX4" fmla="*/ 368104 w 1250088"/>
                <a:gd name="connsiteY4" fmla="*/ 968341 h 1250088"/>
                <a:gd name="connsiteX5" fmla="*/ 625044 w 1250088"/>
                <a:gd name="connsiteY5" fmla="*/ 711401 h 1250088"/>
                <a:gd name="connsiteX6" fmla="*/ 881984 w 1250088"/>
                <a:gd name="connsiteY6" fmla="*/ 968341 h 1250088"/>
                <a:gd name="connsiteX7" fmla="*/ 968341 w 1250088"/>
                <a:gd name="connsiteY7" fmla="*/ 881984 h 1250088"/>
                <a:gd name="connsiteX8" fmla="*/ 711401 w 1250088"/>
                <a:gd name="connsiteY8" fmla="*/ 625044 h 1250088"/>
                <a:gd name="connsiteX9" fmla="*/ 968341 w 1250088"/>
                <a:gd name="connsiteY9" fmla="*/ 368104 h 1250088"/>
                <a:gd name="connsiteX10" fmla="*/ 881984 w 1250088"/>
                <a:gd name="connsiteY10" fmla="*/ 281747 h 1250088"/>
                <a:gd name="connsiteX11" fmla="*/ 625044 w 1250088"/>
                <a:gd name="connsiteY11" fmla="*/ 538687 h 1250088"/>
                <a:gd name="connsiteX12" fmla="*/ 625044 w 1250088"/>
                <a:gd name="connsiteY12" fmla="*/ 0 h 1250088"/>
                <a:gd name="connsiteX13" fmla="*/ 1250088 w 1250088"/>
                <a:gd name="connsiteY13" fmla="*/ 625044 h 1250088"/>
                <a:gd name="connsiteX14" fmla="*/ 625044 w 1250088"/>
                <a:gd name="connsiteY14" fmla="*/ 1250088 h 1250088"/>
                <a:gd name="connsiteX15" fmla="*/ 0 w 1250088"/>
                <a:gd name="connsiteY15" fmla="*/ 625044 h 1250088"/>
                <a:gd name="connsiteX16" fmla="*/ 625044 w 1250088"/>
                <a:gd name="connsiteY16" fmla="*/ 0 h 125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50088" h="1250088">
                  <a:moveTo>
                    <a:pt x="368104" y="281747"/>
                  </a:moveTo>
                  <a:lnTo>
                    <a:pt x="281747" y="368104"/>
                  </a:lnTo>
                  <a:lnTo>
                    <a:pt x="538687" y="625044"/>
                  </a:lnTo>
                  <a:lnTo>
                    <a:pt x="281747" y="881984"/>
                  </a:lnTo>
                  <a:lnTo>
                    <a:pt x="368104" y="968341"/>
                  </a:lnTo>
                  <a:lnTo>
                    <a:pt x="625044" y="711401"/>
                  </a:lnTo>
                  <a:lnTo>
                    <a:pt x="881984" y="968341"/>
                  </a:lnTo>
                  <a:lnTo>
                    <a:pt x="968341" y="881984"/>
                  </a:lnTo>
                  <a:lnTo>
                    <a:pt x="711401" y="625044"/>
                  </a:lnTo>
                  <a:lnTo>
                    <a:pt x="968341" y="368104"/>
                  </a:lnTo>
                  <a:lnTo>
                    <a:pt x="881984" y="281747"/>
                  </a:lnTo>
                  <a:lnTo>
                    <a:pt x="625044" y="538687"/>
                  </a:lnTo>
                  <a:close/>
                  <a:moveTo>
                    <a:pt x="625044" y="0"/>
                  </a:moveTo>
                  <a:cubicBezTo>
                    <a:pt x="970246" y="0"/>
                    <a:pt x="1250088" y="279842"/>
                    <a:pt x="1250088" y="625044"/>
                  </a:cubicBezTo>
                  <a:cubicBezTo>
                    <a:pt x="1250088" y="970246"/>
                    <a:pt x="970246" y="1250088"/>
                    <a:pt x="625044" y="1250088"/>
                  </a:cubicBezTo>
                  <a:cubicBezTo>
                    <a:pt x="279842" y="1250088"/>
                    <a:pt x="0" y="970246"/>
                    <a:pt x="0" y="625044"/>
                  </a:cubicBezTo>
                  <a:cubicBezTo>
                    <a:pt x="0" y="279842"/>
                    <a:pt x="279842" y="0"/>
                    <a:pt x="625044" y="0"/>
                  </a:cubicBezTo>
                  <a:close/>
                </a:path>
              </a:pathLst>
            </a:custGeom>
            <a:solidFill>
              <a:srgbClr val="0078D7"/>
            </a:solidFill>
            <a:ln w="12700" cap="flat" cmpd="sng" algn="ctr">
              <a:solidFill>
                <a:srgbClr val="FFFFFF"/>
              </a:solidFill>
              <a:prstDash val="solid"/>
              <a:headEnd type="none" w="med" len="med"/>
              <a:tailEnd type="none" w="med" len="med"/>
            </a:ln>
            <a:effectLst/>
          </p:spPr>
          <p:txBody>
            <a:bodyPr rot="0" spcFirstLastPara="0" vertOverflow="overflow" horzOverflow="overflow" vert="horz" wrap="square" lIns="158185" tIns="126548" rIns="158185" bIns="126548" numCol="1" spcCol="0" rtlCol="0" fromWordArt="0" anchor="t" anchorCtr="0" forceAA="0" compatLnSpc="1">
              <a:prstTxWarp prst="textNoShape">
                <a:avLst/>
              </a:prstTxWarp>
              <a:noAutofit/>
            </a:bodyPr>
            <a:lstStyle/>
            <a:p>
              <a:pPr marL="0" marR="0" lvl="0" indent="0" algn="ctr" defTabSz="806485" rtl="0" eaLnBrk="1" fontAlgn="base" latinLnBrk="0" hangingPunct="1">
                <a:lnSpc>
                  <a:spcPct val="90000"/>
                </a:lnSpc>
                <a:spcBef>
                  <a:spcPct val="0"/>
                </a:spcBef>
                <a:spcAft>
                  <a:spcPct val="0"/>
                </a:spcAft>
                <a:buClrTx/>
                <a:buSzTx/>
                <a:buFontTx/>
                <a:buNone/>
                <a:tabLst/>
                <a:defRPr/>
              </a:pPr>
              <a:endParaRPr kumimoji="0" lang="en-US" sz="2076"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340" name="Group 339">
            <a:extLst>
              <a:ext uri="{FF2B5EF4-FFF2-40B4-BE49-F238E27FC236}">
                <a16:creationId xmlns:a16="http://schemas.microsoft.com/office/drawing/2014/main" id="{470EEA04-D99F-4F73-99FC-A96407AD4BB5}"/>
              </a:ext>
            </a:extLst>
          </p:cNvPr>
          <p:cNvGrpSpPr/>
          <p:nvPr/>
        </p:nvGrpSpPr>
        <p:grpSpPr>
          <a:xfrm>
            <a:off x="655555" y="4584832"/>
            <a:ext cx="1234440" cy="928719"/>
            <a:chOff x="227451" y="4117110"/>
            <a:chExt cx="1371600" cy="1031910"/>
          </a:xfrm>
        </p:grpSpPr>
        <p:sp>
          <p:nvSpPr>
            <p:cNvPr id="341" name="Rectangle 340">
              <a:extLst>
                <a:ext uri="{FF2B5EF4-FFF2-40B4-BE49-F238E27FC236}">
                  <a16:creationId xmlns:a16="http://schemas.microsoft.com/office/drawing/2014/main" id="{96B19B23-91A3-471E-A739-F163FF5472F3}"/>
                </a:ext>
              </a:extLst>
            </p:cNvPr>
            <p:cNvSpPr/>
            <p:nvPr/>
          </p:nvSpPr>
          <p:spPr bwMode="auto">
            <a:xfrm flipH="1">
              <a:off x="227451" y="4117110"/>
              <a:ext cx="1371600" cy="1031910"/>
            </a:xfrm>
            <a:prstGeom prst="rect">
              <a:avLst/>
            </a:prstGeom>
            <a:solidFill>
              <a:schemeClr val="bg1"/>
            </a:solidFill>
            <a:ln w="19050" cap="sq" cmpd="sng" algn="ctr">
              <a:solidFill>
                <a:srgbClr val="E6E6E6"/>
              </a:solidFill>
              <a:prstDash val="solid"/>
              <a:miter lim="800000"/>
              <a:headEnd type="none" w="med" len="med"/>
              <a:tailEnd type="none" w="med" len="med"/>
            </a:ln>
            <a:effectLst/>
          </p:spPr>
          <p:txBody>
            <a:bodyPr rot="0" spcFirstLastPara="0" vertOverflow="overflow" horzOverflow="overflow" vert="horz" wrap="square" lIns="363000" tIns="129066" rIns="0" bIns="129066" numCol="1" spcCol="0" rtlCol="0" fromWordArt="0" anchor="ctr" anchorCtr="0" forceAA="0" compatLnSpc="1">
              <a:prstTxWarp prst="textNoShape">
                <a:avLst/>
              </a:prstTxWarp>
              <a:noAutofit/>
            </a:bodyPr>
            <a:lstStyle/>
            <a:p>
              <a:pPr marL="0" marR="0" lvl="0" indent="0" algn="l" defTabSz="822534" rtl="0" eaLnBrk="1" fontAlgn="base" latinLnBrk="0" hangingPunct="1">
                <a:lnSpc>
                  <a:spcPct val="90000"/>
                </a:lnSpc>
                <a:spcBef>
                  <a:spcPct val="0"/>
                </a:spcBef>
                <a:spcAft>
                  <a:spcPct val="0"/>
                </a:spcAft>
                <a:buClrTx/>
                <a:buSzTx/>
                <a:buFontTx/>
                <a:buNone/>
                <a:tabLst/>
                <a:defRPr/>
              </a:pPr>
              <a:endParaRPr kumimoji="0" lang="en-US" sz="1410" b="0" i="0" u="none" strike="noStrike" kern="0" cap="none" spc="-44" normalizeH="0" baseline="0" noProof="0">
                <a:ln>
                  <a:noFill/>
                </a:ln>
                <a:solidFill>
                  <a:srgbClr val="353535"/>
                </a:solidFill>
                <a:effectLst/>
                <a:uLnTx/>
                <a:uFillTx/>
                <a:latin typeface="Segoe UI Semilight"/>
                <a:ea typeface="Segoe UI" panose="020B0502040204020203" pitchFamily="34" charset="0"/>
                <a:cs typeface="Segoe UI" panose="020B0502040204020203" pitchFamily="34" charset="0"/>
              </a:endParaRPr>
            </a:p>
          </p:txBody>
        </p:sp>
        <p:sp>
          <p:nvSpPr>
            <p:cNvPr id="342" name="TextBox 341">
              <a:extLst>
                <a:ext uri="{FF2B5EF4-FFF2-40B4-BE49-F238E27FC236}">
                  <a16:creationId xmlns:a16="http://schemas.microsoft.com/office/drawing/2014/main" id="{31E5D685-6FA4-48C2-A5B0-2224BCBF18F4}"/>
                </a:ext>
              </a:extLst>
            </p:cNvPr>
            <p:cNvSpPr txBox="1"/>
            <p:nvPr/>
          </p:nvSpPr>
          <p:spPr>
            <a:xfrm>
              <a:off x="601154" y="4695003"/>
              <a:ext cx="672051" cy="304642"/>
            </a:xfrm>
            <a:prstGeom prst="rect">
              <a:avLst/>
            </a:prstGeom>
          </p:spPr>
          <p:txBody>
            <a:bodyPr wrap="none" lIns="41148" tIns="0" rIns="0" bIns="0" anchor="ctr">
              <a:spAutoFit/>
            </a:bodyPr>
            <a:lstStyle>
              <a:defPPr>
                <a:defRPr lang="en-US"/>
              </a:defPPr>
              <a:lvl1pPr defTabSz="878391">
                <a:lnSpc>
                  <a:spcPct val="90000"/>
                </a:lnSpc>
                <a:defRPr sz="1100" kern="100">
                  <a:solidFill>
                    <a:srgbClr val="353535"/>
                  </a:solidFill>
                  <a:latin typeface="Segoe UI"/>
                  <a:ea typeface="ＭＳ Ｐゴシック" charset="0"/>
                </a:defRPr>
              </a:lvl1pPr>
            </a:lstStyle>
            <a:p>
              <a:pPr marL="0" marR="0" lvl="0" indent="0" algn="l" defTabSz="790552" rtl="0" eaLnBrk="1" fontAlgn="auto" latinLnBrk="0" hangingPunct="1">
                <a:lnSpc>
                  <a:spcPct val="90000"/>
                </a:lnSpc>
                <a:spcBef>
                  <a:spcPts val="0"/>
                </a:spcBef>
                <a:spcAft>
                  <a:spcPts val="0"/>
                </a:spcAft>
                <a:buClrTx/>
                <a:buSzTx/>
                <a:buFontTx/>
                <a:buNone/>
                <a:tabLst/>
                <a:defRPr/>
              </a:pPr>
              <a:r>
                <a:rPr kumimoji="0" lang="en-US" sz="990" b="0" i="0" u="none" strike="noStrike" kern="100" cap="none" spc="0" normalizeH="0" baseline="0" noProof="0">
                  <a:ln>
                    <a:noFill/>
                  </a:ln>
                  <a:solidFill>
                    <a:srgbClr val="353535"/>
                  </a:solidFill>
                  <a:effectLst/>
                  <a:uLnTx/>
                  <a:uFillTx/>
                  <a:latin typeface="Segoe UI"/>
                  <a:ea typeface="ＭＳ Ｐゴシック" charset="0"/>
                  <a:cs typeface="+mn-cs"/>
                </a:rPr>
                <a:t>Corporate</a:t>
              </a:r>
              <a:br>
                <a:rPr kumimoji="0" lang="en-US" sz="990" b="0" i="0" u="none" strike="noStrike" kern="100" cap="none" spc="0" normalizeH="0" baseline="0" noProof="0">
                  <a:ln>
                    <a:noFill/>
                  </a:ln>
                  <a:solidFill>
                    <a:srgbClr val="353535"/>
                  </a:solidFill>
                  <a:effectLst/>
                  <a:uLnTx/>
                  <a:uFillTx/>
                  <a:latin typeface="Segoe UI"/>
                  <a:ea typeface="ＭＳ Ｐゴシック" charset="0"/>
                  <a:cs typeface="+mn-cs"/>
                </a:rPr>
              </a:br>
              <a:r>
                <a:rPr kumimoji="0" lang="en-US" sz="990" b="0" i="0" u="none" strike="noStrike" kern="100" cap="none" spc="0" normalizeH="0" baseline="0" noProof="0">
                  <a:ln>
                    <a:noFill/>
                  </a:ln>
                  <a:solidFill>
                    <a:srgbClr val="353535"/>
                  </a:solidFill>
                  <a:effectLst/>
                  <a:uLnTx/>
                  <a:uFillTx/>
                  <a:latin typeface="Segoe UI"/>
                  <a:ea typeface="ＭＳ Ｐゴシック" charset="0"/>
                  <a:cs typeface="+mn-cs"/>
                </a:rPr>
                <a:t>Network</a:t>
              </a:r>
            </a:p>
          </p:txBody>
        </p:sp>
        <p:sp>
          <p:nvSpPr>
            <p:cNvPr id="343" name="TextBox 342">
              <a:extLst>
                <a:ext uri="{FF2B5EF4-FFF2-40B4-BE49-F238E27FC236}">
                  <a16:creationId xmlns:a16="http://schemas.microsoft.com/office/drawing/2014/main" id="{B78299C2-70FB-4D69-9072-9E6CAE37DDA6}"/>
                </a:ext>
              </a:extLst>
            </p:cNvPr>
            <p:cNvSpPr txBox="1"/>
            <p:nvPr/>
          </p:nvSpPr>
          <p:spPr>
            <a:xfrm>
              <a:off x="601154" y="4298641"/>
              <a:ext cx="851230" cy="152321"/>
            </a:xfrm>
            <a:prstGeom prst="rect">
              <a:avLst/>
            </a:prstGeom>
          </p:spPr>
          <p:txBody>
            <a:bodyPr wrap="none" lIns="41148" tIns="0" rIns="0" bIns="0" anchor="ctr">
              <a:spAutoFit/>
            </a:bodyPr>
            <a:lstStyle>
              <a:defPPr>
                <a:defRPr lang="en-US"/>
              </a:defPPr>
              <a:lvl1pPr defTabSz="878391">
                <a:lnSpc>
                  <a:spcPct val="90000"/>
                </a:lnSpc>
                <a:defRPr sz="1100" kern="100">
                  <a:solidFill>
                    <a:srgbClr val="353535"/>
                  </a:solidFill>
                  <a:latin typeface="Segoe UI"/>
                  <a:ea typeface="ＭＳ Ｐゴシック" charset="0"/>
                </a:defRPr>
              </a:lvl1pPr>
            </a:lstStyle>
            <a:p>
              <a:pPr marL="0" marR="0" lvl="0" indent="0" algn="l" defTabSz="790552" rtl="0" eaLnBrk="1" fontAlgn="auto" latinLnBrk="0" hangingPunct="1">
                <a:lnSpc>
                  <a:spcPct val="90000"/>
                </a:lnSpc>
                <a:spcBef>
                  <a:spcPts val="0"/>
                </a:spcBef>
                <a:spcAft>
                  <a:spcPts val="0"/>
                </a:spcAft>
                <a:buClrTx/>
                <a:buSzTx/>
                <a:buFontTx/>
                <a:buNone/>
                <a:tabLst/>
                <a:defRPr/>
              </a:pPr>
              <a:r>
                <a:rPr kumimoji="0" lang="en-US" sz="990" b="0" i="0" u="none" strike="noStrike" kern="100" cap="none" spc="0" normalizeH="0" baseline="0" noProof="0">
                  <a:ln>
                    <a:noFill/>
                  </a:ln>
                  <a:solidFill>
                    <a:srgbClr val="353535"/>
                  </a:solidFill>
                  <a:effectLst/>
                  <a:uLnTx/>
                  <a:uFillTx/>
                  <a:latin typeface="Segoe UI"/>
                  <a:ea typeface="ＭＳ Ｐゴシック" charset="0"/>
                  <a:cs typeface="+mn-cs"/>
                </a:rPr>
                <a:t>Geo-location</a:t>
              </a:r>
            </a:p>
          </p:txBody>
        </p:sp>
        <p:sp>
          <p:nvSpPr>
            <p:cNvPr id="344" name="globe_4">
              <a:extLst>
                <a:ext uri="{FF2B5EF4-FFF2-40B4-BE49-F238E27FC236}">
                  <a16:creationId xmlns:a16="http://schemas.microsoft.com/office/drawing/2014/main" id="{69D4921A-BBF0-4A7D-B16C-EBA5B81910C4}"/>
                </a:ext>
              </a:extLst>
            </p:cNvPr>
            <p:cNvSpPr>
              <a:spLocks noChangeAspect="1" noEditPoints="1"/>
            </p:cNvSpPr>
            <p:nvPr/>
          </p:nvSpPr>
          <p:spPr bwMode="auto">
            <a:xfrm>
              <a:off x="318790" y="4240201"/>
              <a:ext cx="258210" cy="259088"/>
            </a:xfrm>
            <a:custGeom>
              <a:avLst/>
              <a:gdLst>
                <a:gd name="T0" fmla="*/ 0 w 332"/>
                <a:gd name="T1" fmla="*/ 167 h 333"/>
                <a:gd name="T2" fmla="*/ 36 w 332"/>
                <a:gd name="T3" fmla="*/ 63 h 333"/>
                <a:gd name="T4" fmla="*/ 166 w 332"/>
                <a:gd name="T5" fmla="*/ 0 h 333"/>
                <a:gd name="T6" fmla="*/ 332 w 332"/>
                <a:gd name="T7" fmla="*/ 167 h 333"/>
                <a:gd name="T8" fmla="*/ 166 w 332"/>
                <a:gd name="T9" fmla="*/ 333 h 333"/>
                <a:gd name="T10" fmla="*/ 0 w 332"/>
                <a:gd name="T11" fmla="*/ 167 h 333"/>
                <a:gd name="T12" fmla="*/ 89 w 332"/>
                <a:gd name="T13" fmla="*/ 314 h 333"/>
                <a:gd name="T14" fmla="*/ 102 w 332"/>
                <a:gd name="T15" fmla="*/ 299 h 333"/>
                <a:gd name="T16" fmla="*/ 98 w 332"/>
                <a:gd name="T17" fmla="*/ 272 h 333"/>
                <a:gd name="T18" fmla="*/ 72 w 332"/>
                <a:gd name="T19" fmla="*/ 255 h 333"/>
                <a:gd name="T20" fmla="*/ 42 w 332"/>
                <a:gd name="T21" fmla="*/ 246 h 333"/>
                <a:gd name="T22" fmla="*/ 21 w 332"/>
                <a:gd name="T23" fmla="*/ 217 h 333"/>
                <a:gd name="T24" fmla="*/ 38 w 332"/>
                <a:gd name="T25" fmla="*/ 168 h 333"/>
                <a:gd name="T26" fmla="*/ 58 w 332"/>
                <a:gd name="T27" fmla="*/ 167 h 333"/>
                <a:gd name="T28" fmla="*/ 80 w 332"/>
                <a:gd name="T29" fmla="*/ 193 h 333"/>
                <a:gd name="T30" fmla="*/ 102 w 332"/>
                <a:gd name="T31" fmla="*/ 182 h 333"/>
                <a:gd name="T32" fmla="*/ 93 w 332"/>
                <a:gd name="T33" fmla="*/ 156 h 333"/>
                <a:gd name="T34" fmla="*/ 101 w 332"/>
                <a:gd name="T35" fmla="*/ 124 h 333"/>
                <a:gd name="T36" fmla="*/ 145 w 332"/>
                <a:gd name="T37" fmla="*/ 80 h 333"/>
                <a:gd name="T38" fmla="*/ 119 w 332"/>
                <a:gd name="T39" fmla="*/ 47 h 333"/>
                <a:gd name="T40" fmla="*/ 101 w 332"/>
                <a:gd name="T41" fmla="*/ 68 h 333"/>
                <a:gd name="T42" fmla="*/ 32 w 332"/>
                <a:gd name="T43" fmla="*/ 68 h 333"/>
                <a:gd name="T44" fmla="*/ 251 w 332"/>
                <a:gd name="T45" fmla="*/ 24 h 333"/>
                <a:gd name="T46" fmla="*/ 187 w 332"/>
                <a:gd name="T47" fmla="*/ 56 h 333"/>
                <a:gd name="T48" fmla="*/ 201 w 332"/>
                <a:gd name="T49" fmla="*/ 92 h 333"/>
                <a:gd name="T50" fmla="*/ 235 w 332"/>
                <a:gd name="T51" fmla="*/ 92 h 333"/>
                <a:gd name="T52" fmla="*/ 219 w 332"/>
                <a:gd name="T53" fmla="*/ 115 h 333"/>
                <a:gd name="T54" fmla="*/ 187 w 332"/>
                <a:gd name="T55" fmla="*/ 130 h 333"/>
                <a:gd name="T56" fmla="*/ 161 w 332"/>
                <a:gd name="T57" fmla="*/ 168 h 333"/>
                <a:gd name="T58" fmla="*/ 169 w 332"/>
                <a:gd name="T59" fmla="*/ 204 h 333"/>
                <a:gd name="T60" fmla="*/ 206 w 332"/>
                <a:gd name="T61" fmla="*/ 225 h 333"/>
                <a:gd name="T62" fmla="*/ 218 w 332"/>
                <a:gd name="T63" fmla="*/ 212 h 333"/>
                <a:gd name="T64" fmla="*/ 229 w 332"/>
                <a:gd name="T65" fmla="*/ 244 h 333"/>
                <a:gd name="T66" fmla="*/ 217 w 332"/>
                <a:gd name="T67" fmla="*/ 289 h 333"/>
                <a:gd name="T68" fmla="*/ 245 w 332"/>
                <a:gd name="T69" fmla="*/ 276 h 333"/>
                <a:gd name="T70" fmla="*/ 259 w 332"/>
                <a:gd name="T71" fmla="*/ 256 h 333"/>
                <a:gd name="T72" fmla="*/ 259 w 332"/>
                <a:gd name="T73" fmla="*/ 168 h 333"/>
                <a:gd name="T74" fmla="*/ 239 w 332"/>
                <a:gd name="T75" fmla="*/ 137 h 333"/>
                <a:gd name="T76" fmla="*/ 259 w 332"/>
                <a:gd name="T77" fmla="*/ 124 h 333"/>
                <a:gd name="T78" fmla="*/ 284 w 332"/>
                <a:gd name="T79" fmla="*/ 137 h 333"/>
                <a:gd name="T80" fmla="*/ 306 w 332"/>
                <a:gd name="T81" fmla="*/ 170 h 333"/>
                <a:gd name="T82" fmla="*/ 306 w 332"/>
                <a:gd name="T83" fmla="*/ 186 h 333"/>
                <a:gd name="T84" fmla="*/ 332 w 332"/>
                <a:gd name="T85" fmla="*/ 181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2" h="333">
                  <a:moveTo>
                    <a:pt x="0" y="167"/>
                  </a:moveTo>
                  <a:cubicBezTo>
                    <a:pt x="0" y="128"/>
                    <a:pt x="13" y="92"/>
                    <a:pt x="36" y="63"/>
                  </a:cubicBezTo>
                  <a:cubicBezTo>
                    <a:pt x="66" y="25"/>
                    <a:pt x="113" y="0"/>
                    <a:pt x="166" y="0"/>
                  </a:cubicBezTo>
                  <a:cubicBezTo>
                    <a:pt x="258" y="0"/>
                    <a:pt x="332" y="75"/>
                    <a:pt x="332" y="167"/>
                  </a:cubicBezTo>
                  <a:cubicBezTo>
                    <a:pt x="332" y="258"/>
                    <a:pt x="258" y="333"/>
                    <a:pt x="166" y="333"/>
                  </a:cubicBezTo>
                  <a:cubicBezTo>
                    <a:pt x="74" y="333"/>
                    <a:pt x="0" y="258"/>
                    <a:pt x="0" y="167"/>
                  </a:cubicBezTo>
                  <a:close/>
                  <a:moveTo>
                    <a:pt x="89" y="314"/>
                  </a:moveTo>
                  <a:cubicBezTo>
                    <a:pt x="102" y="299"/>
                    <a:pt x="102" y="299"/>
                    <a:pt x="102" y="299"/>
                  </a:cubicBezTo>
                  <a:cubicBezTo>
                    <a:pt x="98" y="272"/>
                    <a:pt x="98" y="272"/>
                    <a:pt x="98" y="272"/>
                  </a:cubicBezTo>
                  <a:cubicBezTo>
                    <a:pt x="72" y="255"/>
                    <a:pt x="72" y="255"/>
                    <a:pt x="72" y="255"/>
                  </a:cubicBezTo>
                  <a:cubicBezTo>
                    <a:pt x="42" y="246"/>
                    <a:pt x="42" y="246"/>
                    <a:pt x="42" y="246"/>
                  </a:cubicBezTo>
                  <a:cubicBezTo>
                    <a:pt x="21" y="217"/>
                    <a:pt x="21" y="217"/>
                    <a:pt x="21" y="217"/>
                  </a:cubicBezTo>
                  <a:cubicBezTo>
                    <a:pt x="38" y="168"/>
                    <a:pt x="38" y="168"/>
                    <a:pt x="38" y="168"/>
                  </a:cubicBezTo>
                  <a:cubicBezTo>
                    <a:pt x="58" y="167"/>
                    <a:pt x="58" y="167"/>
                    <a:pt x="58" y="167"/>
                  </a:cubicBezTo>
                  <a:cubicBezTo>
                    <a:pt x="80" y="193"/>
                    <a:pt x="80" y="193"/>
                    <a:pt x="80" y="193"/>
                  </a:cubicBezTo>
                  <a:cubicBezTo>
                    <a:pt x="102" y="182"/>
                    <a:pt x="102" y="182"/>
                    <a:pt x="102" y="182"/>
                  </a:cubicBezTo>
                  <a:cubicBezTo>
                    <a:pt x="93" y="156"/>
                    <a:pt x="93" y="156"/>
                    <a:pt x="93" y="156"/>
                  </a:cubicBezTo>
                  <a:cubicBezTo>
                    <a:pt x="101" y="124"/>
                    <a:pt x="101" y="124"/>
                    <a:pt x="101" y="124"/>
                  </a:cubicBezTo>
                  <a:cubicBezTo>
                    <a:pt x="145" y="80"/>
                    <a:pt x="145" y="80"/>
                    <a:pt x="145" y="80"/>
                  </a:cubicBezTo>
                  <a:cubicBezTo>
                    <a:pt x="119" y="47"/>
                    <a:pt x="119" y="47"/>
                    <a:pt x="119" y="47"/>
                  </a:cubicBezTo>
                  <a:cubicBezTo>
                    <a:pt x="101" y="68"/>
                    <a:pt x="101" y="68"/>
                    <a:pt x="101" y="68"/>
                  </a:cubicBezTo>
                  <a:cubicBezTo>
                    <a:pt x="32" y="68"/>
                    <a:pt x="32" y="68"/>
                    <a:pt x="32" y="68"/>
                  </a:cubicBezTo>
                  <a:moveTo>
                    <a:pt x="251" y="24"/>
                  </a:moveTo>
                  <a:cubicBezTo>
                    <a:pt x="187" y="56"/>
                    <a:pt x="187" y="56"/>
                    <a:pt x="187" y="56"/>
                  </a:cubicBezTo>
                  <a:cubicBezTo>
                    <a:pt x="201" y="92"/>
                    <a:pt x="201" y="92"/>
                    <a:pt x="201" y="92"/>
                  </a:cubicBezTo>
                  <a:cubicBezTo>
                    <a:pt x="235" y="92"/>
                    <a:pt x="235" y="92"/>
                    <a:pt x="235" y="92"/>
                  </a:cubicBezTo>
                  <a:cubicBezTo>
                    <a:pt x="219" y="115"/>
                    <a:pt x="219" y="115"/>
                    <a:pt x="219" y="115"/>
                  </a:cubicBezTo>
                  <a:cubicBezTo>
                    <a:pt x="187" y="130"/>
                    <a:pt x="187" y="130"/>
                    <a:pt x="187" y="130"/>
                  </a:cubicBezTo>
                  <a:cubicBezTo>
                    <a:pt x="161" y="168"/>
                    <a:pt x="161" y="168"/>
                    <a:pt x="161" y="168"/>
                  </a:cubicBezTo>
                  <a:cubicBezTo>
                    <a:pt x="169" y="204"/>
                    <a:pt x="169" y="204"/>
                    <a:pt x="169" y="204"/>
                  </a:cubicBezTo>
                  <a:cubicBezTo>
                    <a:pt x="206" y="225"/>
                    <a:pt x="206" y="225"/>
                    <a:pt x="206" y="225"/>
                  </a:cubicBezTo>
                  <a:cubicBezTo>
                    <a:pt x="218" y="212"/>
                    <a:pt x="218" y="212"/>
                    <a:pt x="218" y="212"/>
                  </a:cubicBezTo>
                  <a:cubicBezTo>
                    <a:pt x="229" y="244"/>
                    <a:pt x="229" y="244"/>
                    <a:pt x="229" y="244"/>
                  </a:cubicBezTo>
                  <a:cubicBezTo>
                    <a:pt x="217" y="289"/>
                    <a:pt x="217" y="289"/>
                    <a:pt x="217" y="289"/>
                  </a:cubicBezTo>
                  <a:cubicBezTo>
                    <a:pt x="245" y="276"/>
                    <a:pt x="245" y="276"/>
                    <a:pt x="245" y="276"/>
                  </a:cubicBezTo>
                  <a:cubicBezTo>
                    <a:pt x="259" y="256"/>
                    <a:pt x="259" y="256"/>
                    <a:pt x="259" y="256"/>
                  </a:cubicBezTo>
                  <a:cubicBezTo>
                    <a:pt x="259" y="168"/>
                    <a:pt x="259" y="168"/>
                    <a:pt x="259" y="168"/>
                  </a:cubicBezTo>
                  <a:cubicBezTo>
                    <a:pt x="239" y="137"/>
                    <a:pt x="239" y="137"/>
                    <a:pt x="239" y="137"/>
                  </a:cubicBezTo>
                  <a:cubicBezTo>
                    <a:pt x="259" y="124"/>
                    <a:pt x="259" y="124"/>
                    <a:pt x="259" y="124"/>
                  </a:cubicBezTo>
                  <a:cubicBezTo>
                    <a:pt x="284" y="137"/>
                    <a:pt x="284" y="137"/>
                    <a:pt x="284" y="137"/>
                  </a:cubicBezTo>
                  <a:cubicBezTo>
                    <a:pt x="306" y="170"/>
                    <a:pt x="306" y="170"/>
                    <a:pt x="306" y="170"/>
                  </a:cubicBezTo>
                  <a:cubicBezTo>
                    <a:pt x="306" y="186"/>
                    <a:pt x="306" y="186"/>
                    <a:pt x="306" y="186"/>
                  </a:cubicBezTo>
                  <a:cubicBezTo>
                    <a:pt x="332" y="181"/>
                    <a:pt x="332" y="181"/>
                    <a:pt x="332" y="181"/>
                  </a:cubicBezTo>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0667" tIns="40333" rIns="80667" bIns="40333" numCol="1" anchor="t" anchorCtr="0" compatLnSpc="1">
              <a:prstTxWarp prst="textNoShape">
                <a:avLst/>
              </a:prstTxWarp>
            </a:bodyPr>
            <a:lstStyle/>
            <a:p>
              <a:pPr marL="0" marR="0" lvl="0" indent="0" algn="l" defTabSz="822725" rtl="0" eaLnBrk="1" fontAlgn="auto" latinLnBrk="0" hangingPunct="1">
                <a:lnSpc>
                  <a:spcPct val="100000"/>
                </a:lnSpc>
                <a:spcBef>
                  <a:spcPts val="0"/>
                </a:spcBef>
                <a:spcAft>
                  <a:spcPts val="0"/>
                </a:spcAft>
                <a:buClrTx/>
                <a:buSzTx/>
                <a:buFontTx/>
                <a:buNone/>
                <a:tabLst/>
                <a:defRPr/>
              </a:pPr>
              <a:endParaRPr kumimoji="0" lang="en-US" sz="794"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pic>
          <p:nvPicPr>
            <p:cNvPr id="345" name="Picture 344" descr="A drawing of a cartoon character&#10;&#10;Description generated with high confidence">
              <a:extLst>
                <a:ext uri="{FF2B5EF4-FFF2-40B4-BE49-F238E27FC236}">
                  <a16:creationId xmlns:a16="http://schemas.microsoft.com/office/drawing/2014/main" id="{9AAD64A8-6DC7-43DC-9779-C418AB917311}"/>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93888" y="4683523"/>
              <a:ext cx="308014" cy="308014"/>
            </a:xfrm>
            <a:prstGeom prst="rect">
              <a:avLst/>
            </a:prstGeom>
          </p:spPr>
        </p:pic>
      </p:grpSp>
      <p:grpSp>
        <p:nvGrpSpPr>
          <p:cNvPr id="346" name="Group 345">
            <a:extLst>
              <a:ext uri="{FF2B5EF4-FFF2-40B4-BE49-F238E27FC236}">
                <a16:creationId xmlns:a16="http://schemas.microsoft.com/office/drawing/2014/main" id="{2ABE72A2-251B-4F8E-8E63-27B1235566B4}"/>
              </a:ext>
            </a:extLst>
          </p:cNvPr>
          <p:cNvGrpSpPr/>
          <p:nvPr/>
        </p:nvGrpSpPr>
        <p:grpSpPr>
          <a:xfrm>
            <a:off x="9623827" y="3467185"/>
            <a:ext cx="1440180" cy="1410730"/>
            <a:chOff x="10192198" y="2810690"/>
            <a:chExt cx="1600200" cy="1567477"/>
          </a:xfrm>
        </p:grpSpPr>
        <p:sp>
          <p:nvSpPr>
            <p:cNvPr id="347" name="Freeform 38">
              <a:extLst>
                <a:ext uri="{FF2B5EF4-FFF2-40B4-BE49-F238E27FC236}">
                  <a16:creationId xmlns:a16="http://schemas.microsoft.com/office/drawing/2014/main" id="{103B993F-E803-4A2E-AE5D-2B869A745678}"/>
                </a:ext>
              </a:extLst>
            </p:cNvPr>
            <p:cNvSpPr>
              <a:spLocks/>
            </p:cNvSpPr>
            <p:nvPr/>
          </p:nvSpPr>
          <p:spPr bwMode="auto">
            <a:xfrm>
              <a:off x="10310518" y="2810690"/>
              <a:ext cx="1392531" cy="915666"/>
            </a:xfrm>
            <a:custGeom>
              <a:avLst/>
              <a:gdLst>
                <a:gd name="T0" fmla="*/ 2242 w 2661"/>
                <a:gd name="T1" fmla="*/ 773 h 1749"/>
                <a:gd name="T2" fmla="*/ 2243 w 2661"/>
                <a:gd name="T3" fmla="*/ 738 h 1749"/>
                <a:gd name="T4" fmla="*/ 1505 w 2661"/>
                <a:gd name="T5" fmla="*/ 0 h 1749"/>
                <a:gd name="T6" fmla="*/ 890 w 2661"/>
                <a:gd name="T7" fmla="*/ 330 h 1749"/>
                <a:gd name="T8" fmla="*/ 677 w 2661"/>
                <a:gd name="T9" fmla="*/ 270 h 1749"/>
                <a:gd name="T10" fmla="*/ 266 w 2661"/>
                <a:gd name="T11" fmla="*/ 681 h 1749"/>
                <a:gd name="T12" fmla="*/ 266 w 2661"/>
                <a:gd name="T13" fmla="*/ 689 h 1749"/>
                <a:gd name="T14" fmla="*/ 0 w 2661"/>
                <a:gd name="T15" fmla="*/ 1174 h 1749"/>
                <a:gd name="T16" fmla="*/ 543 w 2661"/>
                <a:gd name="T17" fmla="*/ 1748 h 1749"/>
                <a:gd name="T18" fmla="*/ 543 w 2661"/>
                <a:gd name="T19" fmla="*/ 1748 h 1749"/>
                <a:gd name="T20" fmla="*/ 544 w 2661"/>
                <a:gd name="T21" fmla="*/ 1748 h 1749"/>
                <a:gd name="T22" fmla="*/ 575 w 2661"/>
                <a:gd name="T23" fmla="*/ 1749 h 1749"/>
                <a:gd name="T24" fmla="*/ 607 w 2661"/>
                <a:gd name="T25" fmla="*/ 1748 h 1749"/>
                <a:gd name="T26" fmla="*/ 2142 w 2661"/>
                <a:gd name="T27" fmla="*/ 1748 h 1749"/>
                <a:gd name="T28" fmla="*/ 2171 w 2661"/>
                <a:gd name="T29" fmla="*/ 1749 h 1749"/>
                <a:gd name="T30" fmla="*/ 2661 w 2661"/>
                <a:gd name="T31" fmla="*/ 1258 h 1749"/>
                <a:gd name="T32" fmla="*/ 2242 w 2661"/>
                <a:gd name="T33" fmla="*/ 773 h 1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61" h="1749">
                  <a:moveTo>
                    <a:pt x="2242" y="773"/>
                  </a:moveTo>
                  <a:cubicBezTo>
                    <a:pt x="2242" y="761"/>
                    <a:pt x="2243" y="749"/>
                    <a:pt x="2243" y="738"/>
                  </a:cubicBezTo>
                  <a:cubicBezTo>
                    <a:pt x="2243" y="330"/>
                    <a:pt x="1912" y="0"/>
                    <a:pt x="1505" y="0"/>
                  </a:cubicBezTo>
                  <a:cubicBezTo>
                    <a:pt x="1248" y="0"/>
                    <a:pt x="1022" y="131"/>
                    <a:pt x="890" y="330"/>
                  </a:cubicBezTo>
                  <a:cubicBezTo>
                    <a:pt x="828" y="292"/>
                    <a:pt x="755" y="270"/>
                    <a:pt x="677" y="270"/>
                  </a:cubicBezTo>
                  <a:cubicBezTo>
                    <a:pt x="450" y="270"/>
                    <a:pt x="266" y="454"/>
                    <a:pt x="266" y="681"/>
                  </a:cubicBezTo>
                  <a:cubicBezTo>
                    <a:pt x="266" y="684"/>
                    <a:pt x="266" y="686"/>
                    <a:pt x="266" y="689"/>
                  </a:cubicBezTo>
                  <a:cubicBezTo>
                    <a:pt x="106" y="791"/>
                    <a:pt x="0" y="970"/>
                    <a:pt x="0" y="1174"/>
                  </a:cubicBezTo>
                  <a:cubicBezTo>
                    <a:pt x="0" y="1481"/>
                    <a:pt x="240" y="1732"/>
                    <a:pt x="543" y="1748"/>
                  </a:cubicBezTo>
                  <a:cubicBezTo>
                    <a:pt x="543" y="1748"/>
                    <a:pt x="543" y="1748"/>
                    <a:pt x="543" y="1748"/>
                  </a:cubicBezTo>
                  <a:cubicBezTo>
                    <a:pt x="544" y="1748"/>
                    <a:pt x="544" y="1748"/>
                    <a:pt x="544" y="1748"/>
                  </a:cubicBezTo>
                  <a:cubicBezTo>
                    <a:pt x="554" y="1749"/>
                    <a:pt x="565" y="1749"/>
                    <a:pt x="575" y="1749"/>
                  </a:cubicBezTo>
                  <a:cubicBezTo>
                    <a:pt x="586" y="1749"/>
                    <a:pt x="596" y="1749"/>
                    <a:pt x="607" y="1748"/>
                  </a:cubicBezTo>
                  <a:cubicBezTo>
                    <a:pt x="2142" y="1748"/>
                    <a:pt x="2142" y="1748"/>
                    <a:pt x="2142" y="1748"/>
                  </a:cubicBezTo>
                  <a:cubicBezTo>
                    <a:pt x="2151" y="1749"/>
                    <a:pt x="2161" y="1749"/>
                    <a:pt x="2171" y="1749"/>
                  </a:cubicBezTo>
                  <a:cubicBezTo>
                    <a:pt x="2442" y="1749"/>
                    <a:pt x="2661" y="1530"/>
                    <a:pt x="2661" y="1258"/>
                  </a:cubicBezTo>
                  <a:cubicBezTo>
                    <a:pt x="2661" y="1011"/>
                    <a:pt x="2479" y="807"/>
                    <a:pt x="2242" y="773"/>
                  </a:cubicBezTo>
                  <a:close/>
                </a:path>
              </a:pathLst>
            </a:custGeom>
            <a:blipFill>
              <a:blip r:embed="rId4" cstate="print">
                <a:extLst>
                  <a:ext uri="{28A0092B-C50C-407E-A947-70E740481C1C}">
                    <a14:useLocalDpi xmlns:a14="http://schemas.microsoft.com/office/drawing/2010/main"/>
                  </a:ext>
                </a:extLst>
              </a:blip>
              <a:stretch>
                <a:fillRect/>
              </a:stretch>
            </a:blipFill>
            <a:ln w="9525">
              <a:solidFill>
                <a:schemeClr val="bg2">
                  <a:lumMod val="75000"/>
                </a:schemeClr>
              </a:solidFill>
            </a:ln>
          </p:spPr>
          <p:txBody>
            <a:bodyPr vert="horz" wrap="square" lIns="82273" tIns="41135" rIns="82273" bIns="41135" numCol="1" anchor="t" anchorCtr="0" compatLnSpc="1">
              <a:prstTxWarp prst="textNoShape">
                <a:avLst/>
              </a:prstTxWarp>
            </a:bodyPr>
            <a:lstStyle/>
            <a:p>
              <a:pPr marL="0" marR="0" lvl="0" indent="0" algn="l" defTabSz="822644" rtl="0" eaLnBrk="1" fontAlgn="auto" latinLnBrk="0" hangingPunct="1">
                <a:lnSpc>
                  <a:spcPct val="100000"/>
                </a:lnSpc>
                <a:spcBef>
                  <a:spcPts val="0"/>
                </a:spcBef>
                <a:spcAft>
                  <a:spcPts val="0"/>
                </a:spcAft>
                <a:buClrTx/>
                <a:buSzTx/>
                <a:buFontTx/>
                <a:buNone/>
                <a:tabLst/>
                <a:defRPr/>
              </a:pPr>
              <a:endParaRPr kumimoji="0" lang="en-US" sz="1620" b="0" i="0" u="none" strike="noStrike" kern="0" cap="none" spc="0" normalizeH="0" baseline="0" noProof="0">
                <a:ln>
                  <a:noFill/>
                </a:ln>
                <a:solidFill>
                  <a:srgbClr val="505050"/>
                </a:solidFill>
                <a:effectLst/>
                <a:uLnTx/>
                <a:uFillTx/>
                <a:latin typeface="Segoe UI"/>
                <a:ea typeface="+mn-ea"/>
                <a:cs typeface="+mn-cs"/>
              </a:endParaRPr>
            </a:p>
          </p:txBody>
        </p:sp>
        <p:sp>
          <p:nvSpPr>
            <p:cNvPr id="348" name="Rectangle 347">
              <a:extLst>
                <a:ext uri="{FF2B5EF4-FFF2-40B4-BE49-F238E27FC236}">
                  <a16:creationId xmlns:a16="http://schemas.microsoft.com/office/drawing/2014/main" id="{5FD80FCC-9868-4BA4-B261-8C045779ABB6}"/>
                </a:ext>
              </a:extLst>
            </p:cNvPr>
            <p:cNvSpPr/>
            <p:nvPr/>
          </p:nvSpPr>
          <p:spPr>
            <a:xfrm>
              <a:off x="10192198" y="3783133"/>
              <a:ext cx="1600200" cy="595034"/>
            </a:xfrm>
            <a:prstGeom prst="rect">
              <a:avLst/>
            </a:prstGeom>
          </p:spPr>
          <p:txBody>
            <a:bodyPr wrap="square">
              <a:spAutoFit/>
            </a:bodyPr>
            <a:lstStyle/>
            <a:p>
              <a:pPr marL="0" marR="0" lvl="0" indent="0" algn="ctr" defTabSz="822930" rtl="0" eaLnBrk="1" fontAlgn="auto" latinLnBrk="0" hangingPunct="1">
                <a:lnSpc>
                  <a:spcPct val="100000"/>
                </a:lnSpc>
                <a:spcBef>
                  <a:spcPts val="0"/>
                </a:spcBef>
                <a:spcAft>
                  <a:spcPts val="0"/>
                </a:spcAft>
                <a:buClrTx/>
                <a:buSzTx/>
                <a:buFontTx/>
                <a:buNone/>
                <a:tabLst/>
                <a:defRPr/>
              </a:pPr>
              <a:r>
                <a:rPr kumimoji="0" lang="en-US" sz="1440" b="0" i="0" u="none" strike="noStrike" kern="1200" cap="none" spc="-45" normalizeH="0" baseline="0" noProof="0">
                  <a:ln w="3175">
                    <a:noFill/>
                  </a:ln>
                  <a:gradFill>
                    <a:gsLst>
                      <a:gs pos="1250">
                        <a:srgbClr val="1A1A1A"/>
                      </a:gs>
                      <a:gs pos="100000">
                        <a:srgbClr val="1A1A1A"/>
                      </a:gs>
                    </a:gsLst>
                    <a:lin ang="5400000" scaled="0"/>
                  </a:gradFill>
                  <a:effectLst/>
                  <a:uLnTx/>
                  <a:uFillTx/>
                  <a:latin typeface="Segoe UI"/>
                  <a:ea typeface="+mn-ea"/>
                  <a:cs typeface="Segoe UI" pitchFamily="34" charset="0"/>
                </a:rPr>
                <a:t>Cloud SaaS apps</a:t>
              </a:r>
              <a:endParaRPr kumimoji="0" lang="en-US" sz="9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386" name="Group 385">
            <a:extLst>
              <a:ext uri="{FF2B5EF4-FFF2-40B4-BE49-F238E27FC236}">
                <a16:creationId xmlns:a16="http://schemas.microsoft.com/office/drawing/2014/main" id="{24A6E8F9-0442-481F-80AF-7069380A405F}"/>
              </a:ext>
            </a:extLst>
          </p:cNvPr>
          <p:cNvGrpSpPr/>
          <p:nvPr/>
        </p:nvGrpSpPr>
        <p:grpSpPr>
          <a:xfrm>
            <a:off x="9259056" y="3165029"/>
            <a:ext cx="912019" cy="753023"/>
            <a:chOff x="9786897" y="2615538"/>
            <a:chExt cx="1013354" cy="836692"/>
          </a:xfrm>
        </p:grpSpPr>
        <p:sp>
          <p:nvSpPr>
            <p:cNvPr id="387" name="Rectangle 386">
              <a:extLst>
                <a:ext uri="{FF2B5EF4-FFF2-40B4-BE49-F238E27FC236}">
                  <a16:creationId xmlns:a16="http://schemas.microsoft.com/office/drawing/2014/main" id="{EDAA7354-D3D7-46D9-A0AE-669997A7CE3C}"/>
                </a:ext>
              </a:extLst>
            </p:cNvPr>
            <p:cNvSpPr/>
            <p:nvPr/>
          </p:nvSpPr>
          <p:spPr>
            <a:xfrm>
              <a:off x="9786897" y="2615538"/>
              <a:ext cx="1013354" cy="332570"/>
            </a:xfrm>
            <a:prstGeom prst="rect">
              <a:avLst/>
            </a:prstGeom>
          </p:spPr>
          <p:txBody>
            <a:bodyPr wrap="square" lIns="0" tIns="0" rIns="0" bIns="0">
              <a:spAutoFit/>
            </a:bodyPr>
            <a:lstStyle/>
            <a:p>
              <a:pPr marL="0" marR="0" lvl="0" indent="0" algn="l" defTabSz="790704" rtl="0" eaLnBrk="1" fontAlgn="auto" latinLnBrk="0" hangingPunct="1">
                <a:lnSpc>
                  <a:spcPct val="90000"/>
                </a:lnSpc>
                <a:spcBef>
                  <a:spcPts val="0"/>
                </a:spcBef>
                <a:spcAft>
                  <a:spcPts val="0"/>
                </a:spcAft>
                <a:buClrTx/>
                <a:buSzTx/>
                <a:buFontTx/>
                <a:buNone/>
                <a:tabLst/>
                <a:defRPr/>
              </a:pPr>
              <a:r>
                <a:rPr kumimoji="0" lang="en-US" sz="1235" b="0" i="0" u="none" strike="noStrike" kern="0" cap="none" spc="-44" normalizeH="0" baseline="0" noProof="0">
                  <a:ln>
                    <a:noFill/>
                  </a:ln>
                  <a:solidFill>
                    <a:srgbClr val="0078D4"/>
                  </a:solidFill>
                  <a:effectLst/>
                  <a:uLnTx/>
                  <a:uFillTx/>
                  <a:latin typeface="Segoe UI"/>
                  <a:ea typeface="ＭＳ Ｐゴシック" charset="0"/>
                  <a:cs typeface="+mn-cs"/>
                </a:rPr>
                <a:t>Microsoft</a:t>
              </a:r>
              <a:br>
                <a:rPr kumimoji="0" lang="en-US" sz="1058" b="0" i="0" u="none" strike="noStrike" kern="0" cap="none" spc="-44" normalizeH="0" baseline="0" noProof="0">
                  <a:ln>
                    <a:noFill/>
                  </a:ln>
                  <a:solidFill>
                    <a:srgbClr val="0078D4"/>
                  </a:solidFill>
                  <a:effectLst/>
                  <a:uLnTx/>
                  <a:uFillTx/>
                  <a:latin typeface="Segoe UI"/>
                  <a:ea typeface="ＭＳ Ｐゴシック" charset="0"/>
                  <a:cs typeface="+mn-cs"/>
                </a:rPr>
              </a:br>
              <a:r>
                <a:rPr kumimoji="0" lang="en-US" sz="926" b="0" i="0" u="none" strike="noStrike" kern="0" cap="none" spc="-44" normalizeH="0" baseline="0" noProof="0">
                  <a:ln>
                    <a:noFill/>
                  </a:ln>
                  <a:solidFill>
                    <a:srgbClr val="0078D4"/>
                  </a:solidFill>
                  <a:effectLst/>
                  <a:uLnTx/>
                  <a:uFillTx/>
                  <a:latin typeface="Segoe UI"/>
                  <a:ea typeface="ＭＳ Ｐゴシック" charset="0"/>
                  <a:cs typeface="+mn-cs"/>
                </a:rPr>
                <a:t>Cloud App Security</a:t>
              </a:r>
              <a:endParaRPr kumimoji="0" lang="en-US" sz="1058" b="0" i="0" u="none" strike="noStrike" kern="0" cap="none" spc="-44" normalizeH="0" baseline="0" noProof="0">
                <a:ln>
                  <a:noFill/>
                </a:ln>
                <a:solidFill>
                  <a:srgbClr val="0078D4"/>
                </a:solidFill>
                <a:effectLst/>
                <a:uLnTx/>
                <a:uFillTx/>
                <a:latin typeface="Segoe UI"/>
                <a:ea typeface="ＭＳ Ｐゴシック" charset="0"/>
                <a:cs typeface="+mn-cs"/>
              </a:endParaRPr>
            </a:p>
          </p:txBody>
        </p:sp>
        <p:grpSp>
          <p:nvGrpSpPr>
            <p:cNvPr id="388" name="Group 387">
              <a:extLst>
                <a:ext uri="{FF2B5EF4-FFF2-40B4-BE49-F238E27FC236}">
                  <a16:creationId xmlns:a16="http://schemas.microsoft.com/office/drawing/2014/main" id="{30186EA8-4EEC-4F40-91EC-E802B8962B03}"/>
                </a:ext>
              </a:extLst>
            </p:cNvPr>
            <p:cNvGrpSpPr/>
            <p:nvPr/>
          </p:nvGrpSpPr>
          <p:grpSpPr>
            <a:xfrm>
              <a:off x="10055359" y="3004018"/>
              <a:ext cx="448212" cy="448212"/>
              <a:chOff x="9868268" y="3067903"/>
              <a:chExt cx="448212" cy="448212"/>
            </a:xfrm>
          </p:grpSpPr>
          <p:grpSp>
            <p:nvGrpSpPr>
              <p:cNvPr id="389" name="Group 388">
                <a:extLst>
                  <a:ext uri="{FF2B5EF4-FFF2-40B4-BE49-F238E27FC236}">
                    <a16:creationId xmlns:a16="http://schemas.microsoft.com/office/drawing/2014/main" id="{7DDB07B8-3413-4B7B-B960-AAAC0BF7070E}"/>
                  </a:ext>
                </a:extLst>
              </p:cNvPr>
              <p:cNvGrpSpPr/>
              <p:nvPr/>
            </p:nvGrpSpPr>
            <p:grpSpPr>
              <a:xfrm>
                <a:off x="9868268" y="3067903"/>
                <a:ext cx="448212" cy="448212"/>
                <a:chOff x="8603515" y="2504434"/>
                <a:chExt cx="1600200" cy="1600200"/>
              </a:xfrm>
            </p:grpSpPr>
            <p:sp>
              <p:nvSpPr>
                <p:cNvPr id="391" name="Oval 390">
                  <a:extLst>
                    <a:ext uri="{FF2B5EF4-FFF2-40B4-BE49-F238E27FC236}">
                      <a16:creationId xmlns:a16="http://schemas.microsoft.com/office/drawing/2014/main" id="{0CF36109-7A3F-46A5-A117-9D8AEC62547E}"/>
                    </a:ext>
                  </a:extLst>
                </p:cNvPr>
                <p:cNvSpPr/>
                <p:nvPr/>
              </p:nvSpPr>
              <p:spPr bwMode="auto">
                <a:xfrm>
                  <a:off x="8672095" y="2573014"/>
                  <a:ext cx="1463040" cy="1463040"/>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55075" tIns="124061" rIns="155075" bIns="124061" numCol="1" spcCol="0" rtlCol="0" fromWordArt="0" anchor="t" anchorCtr="0" forceAA="0" compatLnSpc="1">
                  <a:prstTxWarp prst="textNoShape">
                    <a:avLst/>
                  </a:prstTxWarp>
                  <a:noAutofit/>
                </a:bodyPr>
                <a:lstStyle/>
                <a:p>
                  <a:pPr marL="0" marR="0" lvl="0" indent="0" algn="ctr" defTabSz="790597" rtl="0" eaLnBrk="1" fontAlgn="base" latinLnBrk="0" hangingPunct="1">
                    <a:lnSpc>
                      <a:spcPct val="90000"/>
                    </a:lnSpc>
                    <a:spcBef>
                      <a:spcPct val="0"/>
                    </a:spcBef>
                    <a:spcAft>
                      <a:spcPct val="0"/>
                    </a:spcAft>
                    <a:buClrTx/>
                    <a:buSzTx/>
                    <a:buFontTx/>
                    <a:buNone/>
                    <a:tabLst/>
                    <a:defRPr/>
                  </a:pPr>
                  <a:endParaRPr kumimoji="0" lang="en-US" sz="2036"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2" name="Circle: Hollow 391">
                  <a:extLst>
                    <a:ext uri="{FF2B5EF4-FFF2-40B4-BE49-F238E27FC236}">
                      <a16:creationId xmlns:a16="http://schemas.microsoft.com/office/drawing/2014/main" id="{972BE553-6E12-4DE9-BC65-BDBA127EC6E1}"/>
                    </a:ext>
                  </a:extLst>
                </p:cNvPr>
                <p:cNvSpPr/>
                <p:nvPr/>
              </p:nvSpPr>
              <p:spPr bwMode="auto">
                <a:xfrm>
                  <a:off x="8603515" y="2504434"/>
                  <a:ext cx="1600200" cy="1600200"/>
                </a:xfrm>
                <a:prstGeom prst="donut">
                  <a:avLst>
                    <a:gd name="adj" fmla="val 6045"/>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55075" tIns="124061" rIns="155075" bIns="124061" numCol="1" spcCol="0" rtlCol="0" fromWordArt="0" anchor="t" anchorCtr="0" forceAA="0" compatLnSpc="1">
                  <a:prstTxWarp prst="textNoShape">
                    <a:avLst/>
                  </a:prstTxWarp>
                  <a:noAutofit/>
                </a:bodyPr>
                <a:lstStyle/>
                <a:p>
                  <a:pPr marL="0" marR="0" lvl="0" indent="0" algn="ctr" defTabSz="790597" rtl="0" eaLnBrk="1" fontAlgn="base" latinLnBrk="0" hangingPunct="1">
                    <a:lnSpc>
                      <a:spcPct val="90000"/>
                    </a:lnSpc>
                    <a:spcBef>
                      <a:spcPct val="0"/>
                    </a:spcBef>
                    <a:spcAft>
                      <a:spcPct val="0"/>
                    </a:spcAft>
                    <a:buClrTx/>
                    <a:buSzTx/>
                    <a:buFontTx/>
                    <a:buNone/>
                    <a:tabLst/>
                    <a:defRPr/>
                  </a:pPr>
                  <a:endParaRPr kumimoji="0" lang="en-US" sz="2036"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390" name="Freeform: Shape 389">
                <a:extLst>
                  <a:ext uri="{FF2B5EF4-FFF2-40B4-BE49-F238E27FC236}">
                    <a16:creationId xmlns:a16="http://schemas.microsoft.com/office/drawing/2014/main" id="{4A19C231-4A99-4F6D-B52C-8E167565675A}"/>
                  </a:ext>
                </a:extLst>
              </p:cNvPr>
              <p:cNvSpPr>
                <a:spLocks noChangeAspect="1"/>
              </p:cNvSpPr>
              <p:nvPr/>
            </p:nvSpPr>
            <p:spPr bwMode="auto">
              <a:xfrm>
                <a:off x="9950723" y="3156818"/>
                <a:ext cx="283303" cy="232283"/>
              </a:xfrm>
              <a:custGeom>
                <a:avLst/>
                <a:gdLst>
                  <a:gd name="connsiteX0" fmla="*/ 2175329 w 4360190"/>
                  <a:gd name="connsiteY0" fmla="*/ 1996622 h 3574944"/>
                  <a:gd name="connsiteX1" fmla="*/ 2510323 w 4360190"/>
                  <a:gd name="connsiteY1" fmla="*/ 2331616 h 3574944"/>
                  <a:gd name="connsiteX2" fmla="*/ 2242842 w 4360190"/>
                  <a:gd name="connsiteY2" fmla="*/ 2659804 h 3574944"/>
                  <a:gd name="connsiteX3" fmla="*/ 2239308 w 4360190"/>
                  <a:gd name="connsiteY3" fmla="*/ 2660160 h 3574944"/>
                  <a:gd name="connsiteX4" fmla="*/ 2239308 w 4360190"/>
                  <a:gd name="connsiteY4" fmla="*/ 3014241 h 3574944"/>
                  <a:gd name="connsiteX5" fmla="*/ 2200729 w 4360190"/>
                  <a:gd name="connsiteY5" fmla="*/ 3052820 h 3574944"/>
                  <a:gd name="connsiteX6" fmla="*/ 2149929 w 4360190"/>
                  <a:gd name="connsiteY6" fmla="*/ 3052820 h 3574944"/>
                  <a:gd name="connsiteX7" fmla="*/ 2111350 w 4360190"/>
                  <a:gd name="connsiteY7" fmla="*/ 3014241 h 3574944"/>
                  <a:gd name="connsiteX8" fmla="*/ 2111350 w 4360190"/>
                  <a:gd name="connsiteY8" fmla="*/ 2660160 h 3574944"/>
                  <a:gd name="connsiteX9" fmla="*/ 2107816 w 4360190"/>
                  <a:gd name="connsiteY9" fmla="*/ 2659804 h 3574944"/>
                  <a:gd name="connsiteX10" fmla="*/ 1840335 w 4360190"/>
                  <a:gd name="connsiteY10" fmla="*/ 2331616 h 3574944"/>
                  <a:gd name="connsiteX11" fmla="*/ 2175329 w 4360190"/>
                  <a:gd name="connsiteY11" fmla="*/ 1996622 h 3574944"/>
                  <a:gd name="connsiteX12" fmla="*/ 1764864 w 4360190"/>
                  <a:gd name="connsiteY12" fmla="*/ 1325944 h 3574944"/>
                  <a:gd name="connsiteX13" fmla="*/ 948670 w 4360190"/>
                  <a:gd name="connsiteY13" fmla="*/ 2142138 h 3574944"/>
                  <a:gd name="connsiteX14" fmla="*/ 964235 w 4360190"/>
                  <a:gd name="connsiteY14" fmla="*/ 2296543 h 3574944"/>
                  <a:gd name="connsiteX15" fmla="*/ 754296 w 4360190"/>
                  <a:gd name="connsiteY15" fmla="*/ 2296543 h 3574944"/>
                  <a:gd name="connsiteX16" fmla="*/ 250601 w 4360190"/>
                  <a:gd name="connsiteY16" fmla="*/ 2800238 h 3574944"/>
                  <a:gd name="connsiteX17" fmla="*/ 754296 w 4360190"/>
                  <a:gd name="connsiteY17" fmla="*/ 3303933 h 3574944"/>
                  <a:gd name="connsiteX18" fmla="*/ 3595256 w 4360190"/>
                  <a:gd name="connsiteY18" fmla="*/ 3303933 h 3574944"/>
                  <a:gd name="connsiteX19" fmla="*/ 4098951 w 4360190"/>
                  <a:gd name="connsiteY19" fmla="*/ 2800238 h 3574944"/>
                  <a:gd name="connsiteX20" fmla="*/ 3595256 w 4360190"/>
                  <a:gd name="connsiteY20" fmla="*/ 2296543 h 3574944"/>
                  <a:gd name="connsiteX21" fmla="*/ 3440809 w 4360190"/>
                  <a:gd name="connsiteY21" fmla="*/ 2296543 h 3574944"/>
                  <a:gd name="connsiteX22" fmla="*/ 3456508 w 4360190"/>
                  <a:gd name="connsiteY22" fmla="*/ 2245970 h 3574944"/>
                  <a:gd name="connsiteX23" fmla="*/ 3466930 w 4360190"/>
                  <a:gd name="connsiteY23" fmla="*/ 2142582 h 3574944"/>
                  <a:gd name="connsiteX24" fmla="*/ 2953925 w 4360190"/>
                  <a:gd name="connsiteY24" fmla="*/ 1629577 h 3574944"/>
                  <a:gd name="connsiteX25" fmla="*/ 2528533 w 4360190"/>
                  <a:gd name="connsiteY25" fmla="*/ 1855756 h 3574944"/>
                  <a:gd name="connsiteX26" fmla="*/ 2527328 w 4360190"/>
                  <a:gd name="connsiteY26" fmla="*/ 1857976 h 3574944"/>
                  <a:gd name="connsiteX27" fmla="*/ 2516917 w 4360190"/>
                  <a:gd name="connsiteY27" fmla="*/ 1824439 h 3574944"/>
                  <a:gd name="connsiteX28" fmla="*/ 1764864 w 4360190"/>
                  <a:gd name="connsiteY28" fmla="*/ 1325944 h 3574944"/>
                  <a:gd name="connsiteX29" fmla="*/ 2183747 w 4360190"/>
                  <a:gd name="connsiteY29" fmla="*/ 275601 h 3574944"/>
                  <a:gd name="connsiteX30" fmla="*/ 1678922 w 4360190"/>
                  <a:gd name="connsiteY30" fmla="*/ 780425 h 3574944"/>
                  <a:gd name="connsiteX31" fmla="*/ 1678922 w 4360190"/>
                  <a:gd name="connsiteY31" fmla="*/ 1082427 h 3574944"/>
                  <a:gd name="connsiteX32" fmla="*/ 1766833 w 4360190"/>
                  <a:gd name="connsiteY32" fmla="*/ 1077988 h 3574944"/>
                  <a:gd name="connsiteX33" fmla="*/ 2578792 w 4360190"/>
                  <a:gd name="connsiteY33" fmla="*/ 1449070 h 3574944"/>
                  <a:gd name="connsiteX34" fmla="*/ 2602937 w 4360190"/>
                  <a:gd name="connsiteY34" fmla="*/ 1480566 h 3574944"/>
                  <a:gd name="connsiteX35" fmla="*/ 2688571 w 4360190"/>
                  <a:gd name="connsiteY35" fmla="*/ 1434086 h 3574944"/>
                  <a:gd name="connsiteX36" fmla="*/ 2688571 w 4360190"/>
                  <a:gd name="connsiteY36" fmla="*/ 780426 h 3574944"/>
                  <a:gd name="connsiteX37" fmla="*/ 2183747 w 4360190"/>
                  <a:gd name="connsiteY37" fmla="*/ 275602 h 3574944"/>
                  <a:gd name="connsiteX38" fmla="*/ 2169808 w 4360190"/>
                  <a:gd name="connsiteY38" fmla="*/ 0 h 3574944"/>
                  <a:gd name="connsiteX39" fmla="*/ 2169808 w 4360190"/>
                  <a:gd name="connsiteY39" fmla="*/ 1 h 3574944"/>
                  <a:gd name="connsiteX40" fmla="*/ 2921478 w 4360190"/>
                  <a:gd name="connsiteY40" fmla="*/ 751671 h 3574944"/>
                  <a:gd name="connsiteX41" fmla="*/ 2921478 w 4360190"/>
                  <a:gd name="connsiteY41" fmla="*/ 1395406 h 3574944"/>
                  <a:gd name="connsiteX42" fmla="*/ 2987934 w 4360190"/>
                  <a:gd name="connsiteY42" fmla="*/ 1388707 h 3574944"/>
                  <a:gd name="connsiteX43" fmla="*/ 3670504 w 4360190"/>
                  <a:gd name="connsiteY43" fmla="*/ 1945017 h 3574944"/>
                  <a:gd name="connsiteX44" fmla="*/ 3681173 w 4360190"/>
                  <a:gd name="connsiteY44" fmla="*/ 2050854 h 3574944"/>
                  <a:gd name="connsiteX45" fmla="*/ 3749697 w 4360190"/>
                  <a:gd name="connsiteY45" fmla="*/ 2061312 h 3574944"/>
                  <a:gd name="connsiteX46" fmla="*/ 4360190 w 4360190"/>
                  <a:gd name="connsiteY46" fmla="*/ 2810361 h 3574944"/>
                  <a:gd name="connsiteX47" fmla="*/ 3595607 w 4360190"/>
                  <a:gd name="connsiteY47" fmla="*/ 3574944 h 3574944"/>
                  <a:gd name="connsiteX48" fmla="*/ 764583 w 4360190"/>
                  <a:gd name="connsiteY48" fmla="*/ 3574944 h 3574944"/>
                  <a:gd name="connsiteX49" fmla="*/ 0 w 4360190"/>
                  <a:gd name="connsiteY49" fmla="*/ 2810361 h 3574944"/>
                  <a:gd name="connsiteX50" fmla="*/ 686409 w 4360190"/>
                  <a:gd name="connsiteY50" fmla="*/ 2049725 h 3574944"/>
                  <a:gd name="connsiteX51" fmla="*/ 689664 w 4360190"/>
                  <a:gd name="connsiteY51" fmla="*/ 2049561 h 3574944"/>
                  <a:gd name="connsiteX52" fmla="*/ 691975 w 4360190"/>
                  <a:gd name="connsiteY52" fmla="*/ 2019023 h 3574944"/>
                  <a:gd name="connsiteX53" fmla="*/ 1346677 w 4360190"/>
                  <a:gd name="connsiteY53" fmla="*/ 1178701 h 3574944"/>
                  <a:gd name="connsiteX54" fmla="*/ 1418138 w 4360190"/>
                  <a:gd name="connsiteY54" fmla="*/ 1152546 h 3574944"/>
                  <a:gd name="connsiteX55" fmla="*/ 1418138 w 4360190"/>
                  <a:gd name="connsiteY55" fmla="*/ 751670 h 3574944"/>
                  <a:gd name="connsiteX56" fmla="*/ 2169808 w 4360190"/>
                  <a:gd name="connsiteY56" fmla="*/ 0 h 3574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4360190" h="3574944">
                    <a:moveTo>
                      <a:pt x="2175329" y="1996622"/>
                    </a:moveTo>
                    <a:cubicBezTo>
                      <a:pt x="2360341" y="1996622"/>
                      <a:pt x="2510323" y="2146604"/>
                      <a:pt x="2510323" y="2331616"/>
                    </a:cubicBezTo>
                    <a:cubicBezTo>
                      <a:pt x="2510323" y="2493502"/>
                      <a:pt x="2395493" y="2628567"/>
                      <a:pt x="2242842" y="2659804"/>
                    </a:cubicBezTo>
                    <a:lnTo>
                      <a:pt x="2239308" y="2660160"/>
                    </a:lnTo>
                    <a:lnTo>
                      <a:pt x="2239308" y="3014241"/>
                    </a:lnTo>
                    <a:cubicBezTo>
                      <a:pt x="2239308" y="3035548"/>
                      <a:pt x="2222036" y="3052820"/>
                      <a:pt x="2200729" y="3052820"/>
                    </a:cubicBezTo>
                    <a:lnTo>
                      <a:pt x="2149929" y="3052820"/>
                    </a:lnTo>
                    <a:cubicBezTo>
                      <a:pt x="2128622" y="3052820"/>
                      <a:pt x="2111350" y="3035548"/>
                      <a:pt x="2111350" y="3014241"/>
                    </a:cubicBezTo>
                    <a:lnTo>
                      <a:pt x="2111350" y="2660160"/>
                    </a:lnTo>
                    <a:lnTo>
                      <a:pt x="2107816" y="2659804"/>
                    </a:lnTo>
                    <a:cubicBezTo>
                      <a:pt x="1955165" y="2628567"/>
                      <a:pt x="1840335" y="2493502"/>
                      <a:pt x="1840335" y="2331616"/>
                    </a:cubicBezTo>
                    <a:cubicBezTo>
                      <a:pt x="1840335" y="2146604"/>
                      <a:pt x="1990317" y="1996622"/>
                      <a:pt x="2175329" y="1996622"/>
                    </a:cubicBezTo>
                    <a:close/>
                    <a:moveTo>
                      <a:pt x="1764864" y="1325944"/>
                    </a:moveTo>
                    <a:cubicBezTo>
                      <a:pt x="1314093" y="1325944"/>
                      <a:pt x="948670" y="1691367"/>
                      <a:pt x="948670" y="2142138"/>
                    </a:cubicBezTo>
                    <a:lnTo>
                      <a:pt x="964235" y="2296543"/>
                    </a:lnTo>
                    <a:lnTo>
                      <a:pt x="754296" y="2296543"/>
                    </a:lnTo>
                    <a:cubicBezTo>
                      <a:pt x="476113" y="2296543"/>
                      <a:pt x="250601" y="2522055"/>
                      <a:pt x="250601" y="2800238"/>
                    </a:cubicBezTo>
                    <a:cubicBezTo>
                      <a:pt x="250601" y="3078421"/>
                      <a:pt x="476113" y="3303933"/>
                      <a:pt x="754296" y="3303933"/>
                    </a:cubicBezTo>
                    <a:lnTo>
                      <a:pt x="3595256" y="3303933"/>
                    </a:lnTo>
                    <a:cubicBezTo>
                      <a:pt x="3873439" y="3303933"/>
                      <a:pt x="4098951" y="3078421"/>
                      <a:pt x="4098951" y="2800238"/>
                    </a:cubicBezTo>
                    <a:cubicBezTo>
                      <a:pt x="4098951" y="2522055"/>
                      <a:pt x="3873439" y="2296543"/>
                      <a:pt x="3595256" y="2296543"/>
                    </a:cubicBezTo>
                    <a:lnTo>
                      <a:pt x="3440809" y="2296543"/>
                    </a:lnTo>
                    <a:lnTo>
                      <a:pt x="3456508" y="2245970"/>
                    </a:lnTo>
                    <a:cubicBezTo>
                      <a:pt x="3463341" y="2212575"/>
                      <a:pt x="3466930" y="2177998"/>
                      <a:pt x="3466930" y="2142582"/>
                    </a:cubicBezTo>
                    <a:cubicBezTo>
                      <a:pt x="3466930" y="1859257"/>
                      <a:pt x="3237250" y="1629577"/>
                      <a:pt x="2953925" y="1629577"/>
                    </a:cubicBezTo>
                    <a:cubicBezTo>
                      <a:pt x="2776847" y="1629577"/>
                      <a:pt x="2620724" y="1719296"/>
                      <a:pt x="2528533" y="1855756"/>
                    </a:cubicBezTo>
                    <a:lnTo>
                      <a:pt x="2527328" y="1857976"/>
                    </a:lnTo>
                    <a:lnTo>
                      <a:pt x="2516917" y="1824439"/>
                    </a:lnTo>
                    <a:cubicBezTo>
                      <a:pt x="2393012" y="1531494"/>
                      <a:pt x="2102942" y="1325944"/>
                      <a:pt x="1764864" y="1325944"/>
                    </a:cubicBezTo>
                    <a:close/>
                    <a:moveTo>
                      <a:pt x="2183747" y="275601"/>
                    </a:moveTo>
                    <a:cubicBezTo>
                      <a:pt x="1904941" y="275601"/>
                      <a:pt x="1678922" y="501618"/>
                      <a:pt x="1678922" y="780425"/>
                    </a:cubicBezTo>
                    <a:lnTo>
                      <a:pt x="1678922" y="1082427"/>
                    </a:lnTo>
                    <a:lnTo>
                      <a:pt x="1766833" y="1077988"/>
                    </a:lnTo>
                    <a:cubicBezTo>
                      <a:pt x="2091157" y="1077988"/>
                      <a:pt x="2381898" y="1221771"/>
                      <a:pt x="2578792" y="1449070"/>
                    </a:cubicBezTo>
                    <a:lnTo>
                      <a:pt x="2602937" y="1480566"/>
                    </a:lnTo>
                    <a:lnTo>
                      <a:pt x="2688571" y="1434086"/>
                    </a:lnTo>
                    <a:lnTo>
                      <a:pt x="2688571" y="780426"/>
                    </a:lnTo>
                    <a:cubicBezTo>
                      <a:pt x="2688571" y="501619"/>
                      <a:pt x="2462555" y="275602"/>
                      <a:pt x="2183747" y="275602"/>
                    </a:cubicBezTo>
                    <a:close/>
                    <a:moveTo>
                      <a:pt x="2169808" y="0"/>
                    </a:moveTo>
                    <a:lnTo>
                      <a:pt x="2169808" y="1"/>
                    </a:lnTo>
                    <a:cubicBezTo>
                      <a:pt x="2584944" y="1"/>
                      <a:pt x="2921478" y="336535"/>
                      <a:pt x="2921478" y="751671"/>
                    </a:cubicBezTo>
                    <a:lnTo>
                      <a:pt x="2921478" y="1395406"/>
                    </a:lnTo>
                    <a:lnTo>
                      <a:pt x="2987934" y="1388707"/>
                    </a:lnTo>
                    <a:cubicBezTo>
                      <a:pt x="3324626" y="1388707"/>
                      <a:pt x="3605537" y="1627532"/>
                      <a:pt x="3670504" y="1945017"/>
                    </a:cubicBezTo>
                    <a:lnTo>
                      <a:pt x="3681173" y="2050854"/>
                    </a:lnTo>
                    <a:lnTo>
                      <a:pt x="3749697" y="2061312"/>
                    </a:lnTo>
                    <a:cubicBezTo>
                      <a:pt x="4098105" y="2132606"/>
                      <a:pt x="4360190" y="2440876"/>
                      <a:pt x="4360190" y="2810361"/>
                    </a:cubicBezTo>
                    <a:cubicBezTo>
                      <a:pt x="4360190" y="3232629"/>
                      <a:pt x="4017875" y="3574944"/>
                      <a:pt x="3595607" y="3574944"/>
                    </a:cubicBezTo>
                    <a:lnTo>
                      <a:pt x="764583" y="3574944"/>
                    </a:lnTo>
                    <a:cubicBezTo>
                      <a:pt x="342315" y="3574944"/>
                      <a:pt x="0" y="3232629"/>
                      <a:pt x="0" y="2810361"/>
                    </a:cubicBezTo>
                    <a:cubicBezTo>
                      <a:pt x="0" y="2414485"/>
                      <a:pt x="300863" y="2088880"/>
                      <a:pt x="686409" y="2049725"/>
                    </a:cubicBezTo>
                    <a:lnTo>
                      <a:pt x="689664" y="2049561"/>
                    </a:lnTo>
                    <a:lnTo>
                      <a:pt x="691975" y="2019023"/>
                    </a:lnTo>
                    <a:cubicBezTo>
                      <a:pt x="750002" y="1639256"/>
                      <a:pt x="1003555" y="1323829"/>
                      <a:pt x="1346677" y="1178701"/>
                    </a:cubicBezTo>
                    <a:lnTo>
                      <a:pt x="1418138" y="1152546"/>
                    </a:lnTo>
                    <a:lnTo>
                      <a:pt x="1418138" y="751670"/>
                    </a:lnTo>
                    <a:cubicBezTo>
                      <a:pt x="1418138" y="336534"/>
                      <a:pt x="1754672" y="0"/>
                      <a:pt x="2169808"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57" tIns="129085" rIns="161357" bIns="129085" numCol="1" spcCol="0" rtlCol="0" fromWordArt="0" anchor="t" anchorCtr="0" forceAA="0" compatLnSpc="1">
                <a:prstTxWarp prst="textNoShape">
                  <a:avLst/>
                </a:prstTxWarp>
                <a:noAutofit/>
              </a:bodyPr>
              <a:lstStyle/>
              <a:p>
                <a:pPr marL="0" marR="0" lvl="0" indent="0" algn="ctr" defTabSz="822692" rtl="0" eaLnBrk="1" fontAlgn="base" latinLnBrk="0" hangingPunct="1">
                  <a:lnSpc>
                    <a:spcPct val="90000"/>
                  </a:lnSpc>
                  <a:spcBef>
                    <a:spcPct val="0"/>
                  </a:spcBef>
                  <a:spcAft>
                    <a:spcPct val="0"/>
                  </a:spcAft>
                  <a:buClrTx/>
                  <a:buSzTx/>
                  <a:buFontTx/>
                  <a:buNone/>
                  <a:tabLst/>
                  <a:defRPr/>
                </a:pPr>
                <a:endParaRPr kumimoji="0" lang="en-US" sz="211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393" name="Group 392">
            <a:extLst>
              <a:ext uri="{FF2B5EF4-FFF2-40B4-BE49-F238E27FC236}">
                <a16:creationId xmlns:a16="http://schemas.microsoft.com/office/drawing/2014/main" id="{972399B3-8C4F-4773-86E3-FEBAAED400D7}"/>
              </a:ext>
            </a:extLst>
          </p:cNvPr>
          <p:cNvGrpSpPr/>
          <p:nvPr/>
        </p:nvGrpSpPr>
        <p:grpSpPr>
          <a:xfrm>
            <a:off x="655555" y="2554546"/>
            <a:ext cx="1234440" cy="1581796"/>
            <a:chOff x="227451" y="1689099"/>
            <a:chExt cx="1371600" cy="1757551"/>
          </a:xfrm>
        </p:grpSpPr>
        <p:sp>
          <p:nvSpPr>
            <p:cNvPr id="394" name="Rectangle 393">
              <a:extLst>
                <a:ext uri="{FF2B5EF4-FFF2-40B4-BE49-F238E27FC236}">
                  <a16:creationId xmlns:a16="http://schemas.microsoft.com/office/drawing/2014/main" id="{6F55BEA2-1AA0-4EF5-9FC6-B83BBDE66258}"/>
                </a:ext>
              </a:extLst>
            </p:cNvPr>
            <p:cNvSpPr/>
            <p:nvPr/>
          </p:nvSpPr>
          <p:spPr bwMode="auto">
            <a:xfrm flipH="1">
              <a:off x="227451" y="1689099"/>
              <a:ext cx="1371600" cy="1757551"/>
            </a:xfrm>
            <a:prstGeom prst="rect">
              <a:avLst/>
            </a:prstGeom>
            <a:solidFill>
              <a:schemeClr val="bg1"/>
            </a:solidFill>
            <a:ln w="19050" cap="sq" cmpd="sng" algn="ctr">
              <a:solidFill>
                <a:srgbClr val="E6E6E6"/>
              </a:solidFill>
              <a:prstDash val="solid"/>
              <a:miter lim="800000"/>
              <a:headEnd type="none" w="med" len="med"/>
              <a:tailEnd type="none" w="med" len="med"/>
            </a:ln>
            <a:effectLst/>
          </p:spPr>
          <p:txBody>
            <a:bodyPr rot="0" spcFirstLastPara="0" vertOverflow="overflow" horzOverflow="overflow" vert="horz" wrap="square" lIns="363000" tIns="129066" rIns="0" bIns="129066" numCol="1" spcCol="0" rtlCol="0" fromWordArt="0" anchor="ctr" anchorCtr="0" forceAA="0" compatLnSpc="1">
              <a:prstTxWarp prst="textNoShape">
                <a:avLst/>
              </a:prstTxWarp>
              <a:noAutofit/>
            </a:bodyPr>
            <a:lstStyle/>
            <a:p>
              <a:pPr marL="0" marR="0" lvl="0" indent="0" algn="l" defTabSz="822534" rtl="0" eaLnBrk="1" fontAlgn="base" latinLnBrk="0" hangingPunct="1">
                <a:lnSpc>
                  <a:spcPct val="90000"/>
                </a:lnSpc>
                <a:spcBef>
                  <a:spcPct val="0"/>
                </a:spcBef>
                <a:spcAft>
                  <a:spcPct val="0"/>
                </a:spcAft>
                <a:buClrTx/>
                <a:buSzTx/>
                <a:buFontTx/>
                <a:buNone/>
                <a:tabLst/>
                <a:defRPr/>
              </a:pPr>
              <a:endParaRPr kumimoji="0" lang="en-US" sz="1410" b="0" i="0" u="none" strike="noStrike" kern="0" cap="none" spc="-44" normalizeH="0" baseline="0" noProof="0">
                <a:ln>
                  <a:noFill/>
                </a:ln>
                <a:solidFill>
                  <a:srgbClr val="353535"/>
                </a:solidFill>
                <a:effectLst/>
                <a:uLnTx/>
                <a:uFillTx/>
                <a:latin typeface="Segoe UI Semilight"/>
                <a:ea typeface="Segoe UI" panose="020B0502040204020203" pitchFamily="34" charset="0"/>
                <a:cs typeface="Segoe UI" panose="020B0502040204020203" pitchFamily="34" charset="0"/>
              </a:endParaRPr>
            </a:p>
          </p:txBody>
        </p:sp>
        <p:grpSp>
          <p:nvGrpSpPr>
            <p:cNvPr id="395" name="Group 394">
              <a:extLst>
                <a:ext uri="{FF2B5EF4-FFF2-40B4-BE49-F238E27FC236}">
                  <a16:creationId xmlns:a16="http://schemas.microsoft.com/office/drawing/2014/main" id="{CF998B69-9221-4A36-AB19-51D4E0B6E362}"/>
                </a:ext>
              </a:extLst>
            </p:cNvPr>
            <p:cNvGrpSpPr/>
            <p:nvPr/>
          </p:nvGrpSpPr>
          <p:grpSpPr>
            <a:xfrm>
              <a:off x="342501" y="2443053"/>
              <a:ext cx="775189" cy="232946"/>
              <a:chOff x="342501" y="2360592"/>
              <a:chExt cx="775189" cy="232946"/>
            </a:xfrm>
          </p:grpSpPr>
          <p:sp>
            <p:nvSpPr>
              <p:cNvPr id="412" name="TextBox 411">
                <a:extLst>
                  <a:ext uri="{FF2B5EF4-FFF2-40B4-BE49-F238E27FC236}">
                    <a16:creationId xmlns:a16="http://schemas.microsoft.com/office/drawing/2014/main" id="{B88F7826-0670-4466-844F-27604D3E13A9}"/>
                  </a:ext>
                </a:extLst>
              </p:cNvPr>
              <p:cNvSpPr txBox="1"/>
              <p:nvPr/>
            </p:nvSpPr>
            <p:spPr>
              <a:xfrm>
                <a:off x="585279" y="2419365"/>
                <a:ext cx="532411" cy="166215"/>
              </a:xfrm>
              <a:prstGeom prst="rect">
                <a:avLst/>
              </a:prstGeom>
            </p:spPr>
            <p:txBody>
              <a:bodyPr wrap="none" lIns="41148" tIns="0" rIns="0" bIns="0">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marL="0" marR="0" lvl="0" indent="0" algn="l" defTabSz="790552" rtl="0" eaLnBrk="1" fontAlgn="auto" latinLnBrk="0" hangingPunct="1">
                  <a:lnSpc>
                    <a:spcPct val="90000"/>
                  </a:lnSpc>
                  <a:spcBef>
                    <a:spcPts val="0"/>
                  </a:spcBef>
                  <a:spcAft>
                    <a:spcPts val="0"/>
                  </a:spcAft>
                  <a:buClrTx/>
                  <a:buSzTx/>
                  <a:buFontTx/>
                  <a:buNone/>
                  <a:tabLst/>
                  <a:defRPr/>
                </a:pPr>
                <a:r>
                  <a:rPr kumimoji="0" lang="en-US" sz="1080" b="0" i="0" u="none" strike="noStrike" kern="100" cap="none" spc="0" normalizeH="0" baseline="0" noProof="0">
                    <a:ln>
                      <a:noFill/>
                    </a:ln>
                    <a:solidFill>
                      <a:srgbClr val="353535"/>
                    </a:solidFill>
                    <a:effectLst/>
                    <a:uLnTx/>
                    <a:uFillTx/>
                    <a:latin typeface="Segoe UI"/>
                    <a:ea typeface="ＭＳ Ｐゴシック" charset="0"/>
                    <a:cs typeface="+mn-cs"/>
                  </a:rPr>
                  <a:t>MacOS</a:t>
                </a:r>
              </a:p>
            </p:txBody>
          </p:sp>
          <p:pic>
            <p:nvPicPr>
              <p:cNvPr id="413" name="Picture 2" descr="See the source image">
                <a:extLst>
                  <a:ext uri="{FF2B5EF4-FFF2-40B4-BE49-F238E27FC236}">
                    <a16:creationId xmlns:a16="http://schemas.microsoft.com/office/drawing/2014/main" id="{254B253D-5E9C-4317-9FEA-2F93B3C0D956}"/>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342501" y="2360592"/>
                <a:ext cx="232946" cy="23294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96" name="Group 395">
              <a:extLst>
                <a:ext uri="{FF2B5EF4-FFF2-40B4-BE49-F238E27FC236}">
                  <a16:creationId xmlns:a16="http://schemas.microsoft.com/office/drawing/2014/main" id="{F0C29E4D-F2A7-441B-821A-C103A07FC6F6}"/>
                </a:ext>
              </a:extLst>
            </p:cNvPr>
            <p:cNvGrpSpPr/>
            <p:nvPr/>
          </p:nvGrpSpPr>
          <p:grpSpPr>
            <a:xfrm>
              <a:off x="359430" y="1791053"/>
              <a:ext cx="829910" cy="218138"/>
              <a:chOff x="359430" y="1713007"/>
              <a:chExt cx="829910" cy="218138"/>
            </a:xfrm>
          </p:grpSpPr>
          <p:sp>
            <p:nvSpPr>
              <p:cNvPr id="410" name="TextBox 409">
                <a:extLst>
                  <a:ext uri="{FF2B5EF4-FFF2-40B4-BE49-F238E27FC236}">
                    <a16:creationId xmlns:a16="http://schemas.microsoft.com/office/drawing/2014/main" id="{11B23F5B-3591-44AD-903C-533D9003A466}"/>
                  </a:ext>
                </a:extLst>
              </p:cNvPr>
              <p:cNvSpPr txBox="1"/>
              <p:nvPr/>
            </p:nvSpPr>
            <p:spPr>
              <a:xfrm>
                <a:off x="594804" y="1738977"/>
                <a:ext cx="594536" cy="166215"/>
              </a:xfrm>
              <a:prstGeom prst="rect">
                <a:avLst/>
              </a:prstGeom>
            </p:spPr>
            <p:txBody>
              <a:bodyPr wrap="none" lIns="41148" tIns="0" rIns="0" bIns="0">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marL="0" marR="0" lvl="0" indent="0" algn="l" defTabSz="790552" rtl="0" eaLnBrk="1" fontAlgn="auto" latinLnBrk="0" hangingPunct="1">
                  <a:lnSpc>
                    <a:spcPct val="90000"/>
                  </a:lnSpc>
                  <a:spcBef>
                    <a:spcPts val="0"/>
                  </a:spcBef>
                  <a:spcAft>
                    <a:spcPts val="0"/>
                  </a:spcAft>
                  <a:buClrTx/>
                  <a:buSzTx/>
                  <a:buFontTx/>
                  <a:buNone/>
                  <a:tabLst/>
                  <a:defRPr/>
                </a:pPr>
                <a:r>
                  <a:rPr kumimoji="0" lang="en-US" sz="1080" b="0" i="0" u="none" strike="noStrike" kern="100" cap="none" spc="0" normalizeH="0" baseline="0" noProof="0">
                    <a:ln>
                      <a:noFill/>
                    </a:ln>
                    <a:solidFill>
                      <a:srgbClr val="353535"/>
                    </a:solidFill>
                    <a:effectLst/>
                    <a:uLnTx/>
                    <a:uFillTx/>
                    <a:latin typeface="Segoe UI"/>
                    <a:ea typeface="ＭＳ Ｐゴシック" charset="0"/>
                    <a:cs typeface="+mn-cs"/>
                  </a:rPr>
                  <a:t>Android</a:t>
                </a:r>
              </a:p>
            </p:txBody>
          </p:sp>
          <p:pic>
            <p:nvPicPr>
              <p:cNvPr id="411" name="Picture 2">
                <a:extLst>
                  <a:ext uri="{FF2B5EF4-FFF2-40B4-BE49-F238E27FC236}">
                    <a16:creationId xmlns:a16="http://schemas.microsoft.com/office/drawing/2014/main" id="{D2F9718C-3F37-4631-8D67-804A818F096E}"/>
                  </a:ext>
                </a:extLst>
              </p:cNvPr>
              <p:cNvPicPr>
                <a:picLocks noChangeAspect="1" noChangeArrowheads="1"/>
              </p:cNvPicPr>
              <p:nvPr/>
            </p:nvPicPr>
            <p:blipFill>
              <a:blip r:embed="rId6" cstate="print">
                <a:extLst>
                  <a:ext uri="{28A0092B-C50C-407E-A947-70E740481C1C}">
                    <a14:useLocalDpi xmlns:a14="http://schemas.microsoft.com/office/drawing/2010/main"/>
                  </a:ext>
                </a:extLst>
              </a:blip>
              <a:stretch>
                <a:fillRect/>
              </a:stretch>
            </p:blipFill>
            <p:spPr bwMode="auto">
              <a:xfrm>
                <a:off x="359430" y="1713007"/>
                <a:ext cx="218138" cy="21813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97" name="Group 396">
              <a:extLst>
                <a:ext uri="{FF2B5EF4-FFF2-40B4-BE49-F238E27FC236}">
                  <a16:creationId xmlns:a16="http://schemas.microsoft.com/office/drawing/2014/main" id="{5064302A-531F-4A7B-A6AC-5C66F21F456C}"/>
                </a:ext>
              </a:extLst>
            </p:cNvPr>
            <p:cNvGrpSpPr/>
            <p:nvPr/>
          </p:nvGrpSpPr>
          <p:grpSpPr>
            <a:xfrm>
              <a:off x="342501" y="2109649"/>
              <a:ext cx="524051" cy="232946"/>
              <a:chOff x="342501" y="2020430"/>
              <a:chExt cx="524051" cy="232946"/>
            </a:xfrm>
          </p:grpSpPr>
          <p:sp>
            <p:nvSpPr>
              <p:cNvPr id="408" name="TextBox 407">
                <a:extLst>
                  <a:ext uri="{FF2B5EF4-FFF2-40B4-BE49-F238E27FC236}">
                    <a16:creationId xmlns:a16="http://schemas.microsoft.com/office/drawing/2014/main" id="{84675B16-714E-4EF4-871E-FC7ED1466E5B}"/>
                  </a:ext>
                </a:extLst>
              </p:cNvPr>
              <p:cNvSpPr txBox="1"/>
              <p:nvPr/>
            </p:nvSpPr>
            <p:spPr>
              <a:xfrm>
                <a:off x="585279" y="2079203"/>
                <a:ext cx="281273" cy="166215"/>
              </a:xfrm>
              <a:prstGeom prst="rect">
                <a:avLst/>
              </a:prstGeom>
            </p:spPr>
            <p:txBody>
              <a:bodyPr wrap="none" lIns="41148" tIns="0" rIns="0" bIns="0">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marL="0" marR="0" lvl="0" indent="0" algn="l" defTabSz="790552" rtl="0" eaLnBrk="1" fontAlgn="auto" latinLnBrk="0" hangingPunct="1">
                  <a:lnSpc>
                    <a:spcPct val="90000"/>
                  </a:lnSpc>
                  <a:spcBef>
                    <a:spcPts val="0"/>
                  </a:spcBef>
                  <a:spcAft>
                    <a:spcPts val="0"/>
                  </a:spcAft>
                  <a:buClrTx/>
                  <a:buSzTx/>
                  <a:buFontTx/>
                  <a:buNone/>
                  <a:tabLst/>
                  <a:defRPr/>
                </a:pPr>
                <a:r>
                  <a:rPr kumimoji="0" lang="en-US" sz="1080" b="0" i="0" u="none" strike="noStrike" kern="100" cap="none" spc="0" normalizeH="0" baseline="0" noProof="0">
                    <a:ln>
                      <a:noFill/>
                    </a:ln>
                    <a:solidFill>
                      <a:srgbClr val="353535"/>
                    </a:solidFill>
                    <a:effectLst/>
                    <a:uLnTx/>
                    <a:uFillTx/>
                    <a:latin typeface="Segoe UI"/>
                    <a:ea typeface="ＭＳ Ｐゴシック" charset="0"/>
                    <a:cs typeface="+mn-cs"/>
                  </a:rPr>
                  <a:t>iOS</a:t>
                </a:r>
              </a:p>
            </p:txBody>
          </p:sp>
          <p:pic>
            <p:nvPicPr>
              <p:cNvPr id="409" name="Picture 2" descr="See the source image">
                <a:extLst>
                  <a:ext uri="{FF2B5EF4-FFF2-40B4-BE49-F238E27FC236}">
                    <a16:creationId xmlns:a16="http://schemas.microsoft.com/office/drawing/2014/main" id="{F65A87E2-3DB0-45A3-8FE9-2DADE71B81EB}"/>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342501" y="2020430"/>
                <a:ext cx="232946" cy="23294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98" name="Group 397">
              <a:extLst>
                <a:ext uri="{FF2B5EF4-FFF2-40B4-BE49-F238E27FC236}">
                  <a16:creationId xmlns:a16="http://schemas.microsoft.com/office/drawing/2014/main" id="{B0395768-ADF0-48B0-9035-D4E29204C593}"/>
                </a:ext>
              </a:extLst>
            </p:cNvPr>
            <p:cNvGrpSpPr/>
            <p:nvPr/>
          </p:nvGrpSpPr>
          <p:grpSpPr>
            <a:xfrm>
              <a:off x="366356" y="2776457"/>
              <a:ext cx="892042" cy="184484"/>
              <a:chOff x="366356" y="2735226"/>
              <a:chExt cx="892042" cy="184484"/>
            </a:xfrm>
          </p:grpSpPr>
          <p:sp>
            <p:nvSpPr>
              <p:cNvPr id="406" name="TextBox 405">
                <a:extLst>
                  <a:ext uri="{FF2B5EF4-FFF2-40B4-BE49-F238E27FC236}">
                    <a16:creationId xmlns:a16="http://schemas.microsoft.com/office/drawing/2014/main" id="{F064E164-F12B-4A6B-9959-C7E2CF7E1AC0}"/>
                  </a:ext>
                </a:extLst>
              </p:cNvPr>
              <p:cNvSpPr txBox="1"/>
              <p:nvPr/>
            </p:nvSpPr>
            <p:spPr>
              <a:xfrm>
                <a:off x="585279" y="2744369"/>
                <a:ext cx="673119" cy="166214"/>
              </a:xfrm>
              <a:prstGeom prst="rect">
                <a:avLst/>
              </a:prstGeom>
            </p:spPr>
            <p:txBody>
              <a:bodyPr wrap="none" lIns="41148" tIns="0" rIns="0" bIns="0">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marL="0" marR="0" lvl="0" indent="0" algn="l" defTabSz="790552" rtl="0" eaLnBrk="1" fontAlgn="auto" latinLnBrk="0" hangingPunct="1">
                  <a:lnSpc>
                    <a:spcPct val="90000"/>
                  </a:lnSpc>
                  <a:spcBef>
                    <a:spcPts val="0"/>
                  </a:spcBef>
                  <a:spcAft>
                    <a:spcPts val="0"/>
                  </a:spcAft>
                  <a:buClrTx/>
                  <a:buSzTx/>
                  <a:buFontTx/>
                  <a:buNone/>
                  <a:tabLst/>
                  <a:defRPr/>
                </a:pPr>
                <a:r>
                  <a:rPr kumimoji="0" lang="en-US" sz="1080" b="0" i="0" u="none" strike="noStrike" kern="100" cap="none" spc="0" normalizeH="0" baseline="0" noProof="0">
                    <a:ln>
                      <a:noFill/>
                    </a:ln>
                    <a:solidFill>
                      <a:srgbClr val="353535"/>
                    </a:solidFill>
                    <a:effectLst/>
                    <a:uLnTx/>
                    <a:uFillTx/>
                    <a:latin typeface="Segoe UI"/>
                    <a:ea typeface="ＭＳ Ｐゴシック" charset="0"/>
                    <a:cs typeface="+mn-cs"/>
                  </a:rPr>
                  <a:t>Windows</a:t>
                </a:r>
              </a:p>
            </p:txBody>
          </p:sp>
          <p:sp>
            <p:nvSpPr>
              <p:cNvPr id="407" name="Freeform 15">
                <a:extLst>
                  <a:ext uri="{FF2B5EF4-FFF2-40B4-BE49-F238E27FC236}">
                    <a16:creationId xmlns:a16="http://schemas.microsoft.com/office/drawing/2014/main" id="{46240A17-33AA-42DC-A8DB-AF6F6B88B5EB}"/>
                  </a:ext>
                </a:extLst>
              </p:cNvPr>
              <p:cNvSpPr>
                <a:spLocks noChangeAspect="1" noEditPoints="1"/>
              </p:cNvSpPr>
              <p:nvPr/>
            </p:nvSpPr>
            <p:spPr bwMode="black">
              <a:xfrm>
                <a:off x="366356" y="2735226"/>
                <a:ext cx="185236" cy="184484"/>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chemeClr val="accent1"/>
              </a:solidFill>
              <a:ln>
                <a:noFill/>
              </a:ln>
            </p:spPr>
            <p:txBody>
              <a:bodyPr vert="horz" wrap="square" lIns="82296" tIns="41148" rIns="82296" bIns="41148" numCol="1" anchor="t" anchorCtr="0" compatLnSpc="1">
                <a:prstTxWarp prst="textNoShape">
                  <a:avLst/>
                </a:prstTxWarp>
              </a:bodyPr>
              <a:lstStyle/>
              <a:p>
                <a:pPr marL="0" marR="0" lvl="0" indent="0" algn="l" defTabSz="822930" rtl="0" eaLnBrk="1" fontAlgn="auto" latinLnBrk="0" hangingPunct="1">
                  <a:lnSpc>
                    <a:spcPct val="100000"/>
                  </a:lnSpc>
                  <a:spcBef>
                    <a:spcPts val="0"/>
                  </a:spcBef>
                  <a:spcAft>
                    <a:spcPts val="0"/>
                  </a:spcAft>
                  <a:buClrTx/>
                  <a:buSzTx/>
                  <a:buFontTx/>
                  <a:buNone/>
                  <a:tabLst/>
                  <a:defRPr/>
                </a:pPr>
                <a:endParaRPr kumimoji="0" lang="en-US" sz="108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399" name="Group 398">
              <a:extLst>
                <a:ext uri="{FF2B5EF4-FFF2-40B4-BE49-F238E27FC236}">
                  <a16:creationId xmlns:a16="http://schemas.microsoft.com/office/drawing/2014/main" id="{E1B99CEC-343C-49D4-AC0F-0A8ABAF15310}"/>
                </a:ext>
              </a:extLst>
            </p:cNvPr>
            <p:cNvGrpSpPr/>
            <p:nvPr/>
          </p:nvGrpSpPr>
          <p:grpSpPr>
            <a:xfrm>
              <a:off x="345415" y="3061399"/>
              <a:ext cx="1124886" cy="304642"/>
              <a:chOff x="345415" y="3061399"/>
              <a:chExt cx="1124886" cy="304642"/>
            </a:xfrm>
          </p:grpSpPr>
          <p:sp>
            <p:nvSpPr>
              <p:cNvPr id="400" name="TextBox 399">
                <a:extLst>
                  <a:ext uri="{FF2B5EF4-FFF2-40B4-BE49-F238E27FC236}">
                    <a16:creationId xmlns:a16="http://schemas.microsoft.com/office/drawing/2014/main" id="{1F91C4F8-C132-438D-BCC3-D9981BD0176C}"/>
                  </a:ext>
                </a:extLst>
              </p:cNvPr>
              <p:cNvSpPr txBox="1"/>
              <p:nvPr/>
            </p:nvSpPr>
            <p:spPr>
              <a:xfrm>
                <a:off x="575754" y="3061399"/>
                <a:ext cx="894547" cy="304642"/>
              </a:xfrm>
              <a:prstGeom prst="rect">
                <a:avLst/>
              </a:prstGeom>
            </p:spPr>
            <p:txBody>
              <a:bodyPr wrap="none" lIns="41148" tIns="0" rIns="0" bIns="0">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marL="0" marR="0" lvl="0" indent="0" algn="l" defTabSz="790552" rtl="0" eaLnBrk="1" fontAlgn="auto" latinLnBrk="0" hangingPunct="1">
                  <a:lnSpc>
                    <a:spcPct val="90000"/>
                  </a:lnSpc>
                  <a:spcBef>
                    <a:spcPts val="0"/>
                  </a:spcBef>
                  <a:spcAft>
                    <a:spcPts val="0"/>
                  </a:spcAft>
                  <a:buClrTx/>
                  <a:buSzTx/>
                  <a:buFontTx/>
                  <a:buNone/>
                  <a:tabLst/>
                  <a:defRPr/>
                </a:pPr>
                <a:r>
                  <a:rPr kumimoji="0" lang="en-US" sz="990" b="0" i="0" u="none" strike="noStrike" kern="100" cap="none" spc="0" normalizeH="0" baseline="0" noProof="0">
                    <a:ln>
                      <a:noFill/>
                    </a:ln>
                    <a:solidFill>
                      <a:srgbClr val="353535"/>
                    </a:solidFill>
                    <a:effectLst/>
                    <a:uLnTx/>
                    <a:uFillTx/>
                    <a:latin typeface="Segoe UI"/>
                    <a:ea typeface="ＭＳ Ｐゴシック" charset="0"/>
                    <a:cs typeface="+mn-cs"/>
                  </a:rPr>
                  <a:t>Windows</a:t>
                </a:r>
                <a:br>
                  <a:rPr kumimoji="0" lang="en-US" sz="990" b="0" i="0" u="none" strike="noStrike" kern="100" cap="none" spc="0" normalizeH="0" baseline="0" noProof="0">
                    <a:ln>
                      <a:noFill/>
                    </a:ln>
                    <a:solidFill>
                      <a:srgbClr val="353535"/>
                    </a:solidFill>
                    <a:effectLst/>
                    <a:uLnTx/>
                    <a:uFillTx/>
                    <a:latin typeface="Segoe UI"/>
                    <a:ea typeface="ＭＳ Ｐゴシック" charset="0"/>
                    <a:cs typeface="+mn-cs"/>
                  </a:rPr>
                </a:br>
                <a:r>
                  <a:rPr kumimoji="0" lang="en-US" sz="990" b="0" i="0" u="none" strike="noStrike" kern="100" cap="none" spc="0" normalizeH="0" baseline="0" noProof="0">
                    <a:ln>
                      <a:noFill/>
                    </a:ln>
                    <a:solidFill>
                      <a:srgbClr val="353535"/>
                    </a:solidFill>
                    <a:effectLst/>
                    <a:uLnTx/>
                    <a:uFillTx/>
                    <a:latin typeface="Segoe UI"/>
                    <a:ea typeface="ＭＳ Ｐゴシック" charset="0"/>
                    <a:cs typeface="+mn-cs"/>
                  </a:rPr>
                  <a:t>Defender ATP</a:t>
                </a:r>
              </a:p>
            </p:txBody>
          </p:sp>
          <p:grpSp>
            <p:nvGrpSpPr>
              <p:cNvPr id="401" name="Group 400">
                <a:extLst>
                  <a:ext uri="{FF2B5EF4-FFF2-40B4-BE49-F238E27FC236}">
                    <a16:creationId xmlns:a16="http://schemas.microsoft.com/office/drawing/2014/main" id="{85577FDD-E103-492E-8F8D-15BB1ECD4F64}"/>
                  </a:ext>
                </a:extLst>
              </p:cNvPr>
              <p:cNvGrpSpPr>
                <a:grpSpLocks noChangeAspect="1"/>
              </p:cNvGrpSpPr>
              <p:nvPr/>
            </p:nvGrpSpPr>
            <p:grpSpPr>
              <a:xfrm>
                <a:off x="345415" y="3069624"/>
                <a:ext cx="211010" cy="265148"/>
                <a:chOff x="675965" y="5002817"/>
                <a:chExt cx="420971" cy="528978"/>
              </a:xfrm>
            </p:grpSpPr>
            <p:sp>
              <p:nvSpPr>
                <p:cNvPr id="402" name="Shield_EA18" title="Icon of a shield">
                  <a:extLst>
                    <a:ext uri="{FF2B5EF4-FFF2-40B4-BE49-F238E27FC236}">
                      <a16:creationId xmlns:a16="http://schemas.microsoft.com/office/drawing/2014/main" id="{F2B52672-562D-497C-9C84-FF5209BD2D2A}"/>
                    </a:ext>
                  </a:extLst>
                </p:cNvPr>
                <p:cNvSpPr>
                  <a:spLocks noChangeAspect="1"/>
                </p:cNvSpPr>
                <p:nvPr/>
              </p:nvSpPr>
              <p:spPr bwMode="auto">
                <a:xfrm>
                  <a:off x="693357" y="5012775"/>
                  <a:ext cx="386187" cy="509064"/>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solidFill>
                  <a:schemeClr val="accent1"/>
                </a:solidFill>
                <a:ln w="15875" cap="sq">
                  <a:noFill/>
                  <a:prstDash val="solid"/>
                  <a:miter lim="800000"/>
                  <a:headEnd/>
                  <a:tailEnd/>
                </a:ln>
              </p:spPr>
              <p:txBody>
                <a:bodyPr vert="horz" wrap="square" lIns="82296" tIns="41148" rIns="82296" bIns="41148" numCol="1" anchor="t" anchorCtr="0" compatLnSpc="1">
                  <a:prstTxWarp prst="textNoShape">
                    <a:avLst/>
                  </a:prstTxWarp>
                </a:bodyPr>
                <a:lstStyle/>
                <a:p>
                  <a:pPr marL="0" marR="0" lvl="0" indent="0" algn="l" defTabSz="822930" rtl="0" eaLnBrk="1" fontAlgn="auto" latinLnBrk="0" hangingPunct="1">
                    <a:lnSpc>
                      <a:spcPct val="100000"/>
                    </a:lnSpc>
                    <a:spcBef>
                      <a:spcPts val="0"/>
                    </a:spcBef>
                    <a:spcAft>
                      <a:spcPts val="0"/>
                    </a:spcAft>
                    <a:buClrTx/>
                    <a:buSzTx/>
                    <a:buFontTx/>
                    <a:buNone/>
                    <a:tabLst/>
                    <a:defRPr/>
                  </a:pPr>
                  <a:endParaRPr kumimoji="0" lang="en-US" sz="108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403" name="Group 402">
                  <a:extLst>
                    <a:ext uri="{FF2B5EF4-FFF2-40B4-BE49-F238E27FC236}">
                      <a16:creationId xmlns:a16="http://schemas.microsoft.com/office/drawing/2014/main" id="{94C28CF5-D85F-4729-B3A4-119F9BF91312}"/>
                    </a:ext>
                  </a:extLst>
                </p:cNvPr>
                <p:cNvGrpSpPr>
                  <a:grpSpLocks noChangeAspect="1"/>
                </p:cNvGrpSpPr>
                <p:nvPr/>
              </p:nvGrpSpPr>
              <p:grpSpPr>
                <a:xfrm>
                  <a:off x="675965" y="5002817"/>
                  <a:ext cx="420971" cy="528978"/>
                  <a:chOff x="7121029" y="7062921"/>
                  <a:chExt cx="511078" cy="642200"/>
                </a:xfrm>
              </p:grpSpPr>
              <p:cxnSp>
                <p:nvCxnSpPr>
                  <p:cNvPr id="404" name="Straight Connector 403">
                    <a:extLst>
                      <a:ext uri="{FF2B5EF4-FFF2-40B4-BE49-F238E27FC236}">
                        <a16:creationId xmlns:a16="http://schemas.microsoft.com/office/drawing/2014/main" id="{4521649B-D508-4B4B-85D7-375C8DE654F2}"/>
                      </a:ext>
                    </a:extLst>
                  </p:cNvPr>
                  <p:cNvCxnSpPr>
                    <a:cxnSpLocks/>
                  </p:cNvCxnSpPr>
                  <p:nvPr/>
                </p:nvCxnSpPr>
                <p:spPr>
                  <a:xfrm>
                    <a:off x="7377467" y="7062921"/>
                    <a:ext cx="0" cy="642200"/>
                  </a:xfrm>
                  <a:prstGeom prst="line">
                    <a:avLst/>
                  </a:prstGeom>
                  <a:ln w="19050">
                    <a:solidFill>
                      <a:srgbClr val="FFFF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5" name="Straight Connector 404">
                    <a:extLst>
                      <a:ext uri="{FF2B5EF4-FFF2-40B4-BE49-F238E27FC236}">
                        <a16:creationId xmlns:a16="http://schemas.microsoft.com/office/drawing/2014/main" id="{CF6FA0A2-0E84-4277-A9A7-046E335314EA}"/>
                      </a:ext>
                    </a:extLst>
                  </p:cNvPr>
                  <p:cNvCxnSpPr>
                    <a:cxnSpLocks/>
                  </p:cNvCxnSpPr>
                  <p:nvPr/>
                </p:nvCxnSpPr>
                <p:spPr>
                  <a:xfrm>
                    <a:off x="7121029" y="7384021"/>
                    <a:ext cx="511078" cy="0"/>
                  </a:xfrm>
                  <a:prstGeom prst="line">
                    <a:avLst/>
                  </a:prstGeom>
                  <a:ln w="19050">
                    <a:solidFill>
                      <a:srgbClr val="FFFFFF"/>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grpSp>
      <p:grpSp>
        <p:nvGrpSpPr>
          <p:cNvPr id="414" name="Group 413">
            <a:extLst>
              <a:ext uri="{FF2B5EF4-FFF2-40B4-BE49-F238E27FC236}">
                <a16:creationId xmlns:a16="http://schemas.microsoft.com/office/drawing/2014/main" id="{82254AE1-AAEB-40C7-90E6-5755057AE0CE}"/>
              </a:ext>
            </a:extLst>
          </p:cNvPr>
          <p:cNvGrpSpPr/>
          <p:nvPr/>
        </p:nvGrpSpPr>
        <p:grpSpPr>
          <a:xfrm>
            <a:off x="655555" y="5579242"/>
            <a:ext cx="1234440" cy="928719"/>
            <a:chOff x="227451" y="5049872"/>
            <a:chExt cx="1371600" cy="1031910"/>
          </a:xfrm>
        </p:grpSpPr>
        <p:grpSp>
          <p:nvGrpSpPr>
            <p:cNvPr id="415" name="Group 414">
              <a:extLst>
                <a:ext uri="{FF2B5EF4-FFF2-40B4-BE49-F238E27FC236}">
                  <a16:creationId xmlns:a16="http://schemas.microsoft.com/office/drawing/2014/main" id="{6B7BFDC9-7F1A-4906-8537-6B8BF5A85BC8}"/>
                </a:ext>
              </a:extLst>
            </p:cNvPr>
            <p:cNvGrpSpPr/>
            <p:nvPr/>
          </p:nvGrpSpPr>
          <p:grpSpPr>
            <a:xfrm>
              <a:off x="227451" y="5049872"/>
              <a:ext cx="1371600" cy="1031910"/>
              <a:chOff x="227451" y="4117110"/>
              <a:chExt cx="1371600" cy="1031910"/>
            </a:xfrm>
          </p:grpSpPr>
          <p:sp>
            <p:nvSpPr>
              <p:cNvPr id="422" name="Rectangle 421">
                <a:extLst>
                  <a:ext uri="{FF2B5EF4-FFF2-40B4-BE49-F238E27FC236}">
                    <a16:creationId xmlns:a16="http://schemas.microsoft.com/office/drawing/2014/main" id="{24EA78DD-A8FF-4C29-8B8C-82E48A09503D}"/>
                  </a:ext>
                </a:extLst>
              </p:cNvPr>
              <p:cNvSpPr/>
              <p:nvPr/>
            </p:nvSpPr>
            <p:spPr bwMode="auto">
              <a:xfrm flipH="1">
                <a:off x="227451" y="4117110"/>
                <a:ext cx="1371600" cy="1031910"/>
              </a:xfrm>
              <a:prstGeom prst="rect">
                <a:avLst/>
              </a:prstGeom>
              <a:solidFill>
                <a:schemeClr val="bg1"/>
              </a:solidFill>
              <a:ln w="19050" cap="sq" cmpd="sng" algn="ctr">
                <a:solidFill>
                  <a:srgbClr val="E6E6E6"/>
                </a:solidFill>
                <a:prstDash val="solid"/>
                <a:miter lim="800000"/>
                <a:headEnd type="none" w="med" len="med"/>
                <a:tailEnd type="none" w="med" len="med"/>
              </a:ln>
              <a:effectLst/>
            </p:spPr>
            <p:txBody>
              <a:bodyPr rot="0" spcFirstLastPara="0" vertOverflow="overflow" horzOverflow="overflow" vert="horz" wrap="square" lIns="363000" tIns="129066" rIns="0" bIns="129066" numCol="1" spcCol="0" rtlCol="0" fromWordArt="0" anchor="ctr" anchorCtr="0" forceAA="0" compatLnSpc="1">
                <a:prstTxWarp prst="textNoShape">
                  <a:avLst/>
                </a:prstTxWarp>
                <a:noAutofit/>
              </a:bodyPr>
              <a:lstStyle/>
              <a:p>
                <a:pPr marL="0" marR="0" lvl="0" indent="0" algn="l" defTabSz="822534" rtl="0" eaLnBrk="1" fontAlgn="base" latinLnBrk="0" hangingPunct="1">
                  <a:lnSpc>
                    <a:spcPct val="90000"/>
                  </a:lnSpc>
                  <a:spcBef>
                    <a:spcPct val="0"/>
                  </a:spcBef>
                  <a:spcAft>
                    <a:spcPct val="0"/>
                  </a:spcAft>
                  <a:buClrTx/>
                  <a:buSzTx/>
                  <a:buFontTx/>
                  <a:buNone/>
                  <a:tabLst/>
                  <a:defRPr/>
                </a:pPr>
                <a:endParaRPr kumimoji="0" lang="en-US" sz="1410" b="0" i="0" u="none" strike="noStrike" kern="0" cap="none" spc="-44" normalizeH="0" baseline="0" noProof="0">
                  <a:ln>
                    <a:noFill/>
                  </a:ln>
                  <a:solidFill>
                    <a:srgbClr val="353535"/>
                  </a:solidFill>
                  <a:effectLst/>
                  <a:uLnTx/>
                  <a:uFillTx/>
                  <a:latin typeface="Segoe UI Semilight"/>
                  <a:ea typeface="Segoe UI" panose="020B0502040204020203" pitchFamily="34" charset="0"/>
                  <a:cs typeface="Segoe UI" panose="020B0502040204020203" pitchFamily="34" charset="0"/>
                </a:endParaRPr>
              </a:p>
            </p:txBody>
          </p:sp>
          <p:sp>
            <p:nvSpPr>
              <p:cNvPr id="423" name="TextBox 422">
                <a:extLst>
                  <a:ext uri="{FF2B5EF4-FFF2-40B4-BE49-F238E27FC236}">
                    <a16:creationId xmlns:a16="http://schemas.microsoft.com/office/drawing/2014/main" id="{8AE37C7F-48B0-4DE9-92F4-B39F9DBF280C}"/>
                  </a:ext>
                </a:extLst>
              </p:cNvPr>
              <p:cNvSpPr txBox="1"/>
              <p:nvPr/>
            </p:nvSpPr>
            <p:spPr>
              <a:xfrm>
                <a:off x="601154" y="4771166"/>
                <a:ext cx="740801" cy="152321"/>
              </a:xfrm>
              <a:prstGeom prst="rect">
                <a:avLst/>
              </a:prstGeom>
            </p:spPr>
            <p:txBody>
              <a:bodyPr wrap="none" lIns="41148" tIns="0" rIns="0" bIns="0" anchor="ctr">
                <a:spAutoFit/>
              </a:bodyPr>
              <a:lstStyle>
                <a:defPPr>
                  <a:defRPr lang="en-US"/>
                </a:defPPr>
                <a:lvl1pPr defTabSz="878391">
                  <a:lnSpc>
                    <a:spcPct val="90000"/>
                  </a:lnSpc>
                  <a:defRPr sz="1100" kern="100">
                    <a:solidFill>
                      <a:srgbClr val="353535"/>
                    </a:solidFill>
                    <a:latin typeface="Segoe UI"/>
                    <a:ea typeface="ＭＳ Ｐゴシック" charset="0"/>
                  </a:defRPr>
                </a:lvl1pPr>
              </a:lstStyle>
              <a:p>
                <a:pPr marL="0" marR="0" lvl="0" indent="0" algn="l" defTabSz="790552" rtl="0" eaLnBrk="1" fontAlgn="auto" latinLnBrk="0" hangingPunct="1">
                  <a:lnSpc>
                    <a:spcPct val="90000"/>
                  </a:lnSpc>
                  <a:spcBef>
                    <a:spcPts val="0"/>
                  </a:spcBef>
                  <a:spcAft>
                    <a:spcPts val="0"/>
                  </a:spcAft>
                  <a:buClrTx/>
                  <a:buSzTx/>
                  <a:buFontTx/>
                  <a:buNone/>
                  <a:tabLst/>
                  <a:defRPr/>
                </a:pPr>
                <a:r>
                  <a:rPr kumimoji="0" lang="en-US" sz="990" b="0" i="0" u="none" strike="noStrike" kern="100" cap="none" spc="0" normalizeH="0" baseline="0" noProof="0">
                    <a:ln>
                      <a:noFill/>
                    </a:ln>
                    <a:solidFill>
                      <a:srgbClr val="353535"/>
                    </a:solidFill>
                    <a:effectLst/>
                    <a:uLnTx/>
                    <a:uFillTx/>
                    <a:latin typeface="Segoe UI"/>
                    <a:ea typeface="ＭＳ Ｐゴシック" charset="0"/>
                    <a:cs typeface="+mn-cs"/>
                  </a:rPr>
                  <a:t>Client apps</a:t>
                </a:r>
              </a:p>
            </p:txBody>
          </p:sp>
          <p:sp>
            <p:nvSpPr>
              <p:cNvPr id="424" name="TextBox 423">
                <a:extLst>
                  <a:ext uri="{FF2B5EF4-FFF2-40B4-BE49-F238E27FC236}">
                    <a16:creationId xmlns:a16="http://schemas.microsoft.com/office/drawing/2014/main" id="{89BE14CD-2B1D-45CA-AD85-F0CB300B3481}"/>
                  </a:ext>
                </a:extLst>
              </p:cNvPr>
              <p:cNvSpPr txBox="1"/>
              <p:nvPr/>
            </p:nvSpPr>
            <p:spPr>
              <a:xfrm>
                <a:off x="601154" y="4298641"/>
                <a:ext cx="879658" cy="152321"/>
              </a:xfrm>
              <a:prstGeom prst="rect">
                <a:avLst/>
              </a:prstGeom>
            </p:spPr>
            <p:txBody>
              <a:bodyPr wrap="none" lIns="41148" tIns="0" rIns="0" bIns="0" anchor="ctr">
                <a:spAutoFit/>
              </a:bodyPr>
              <a:lstStyle>
                <a:defPPr>
                  <a:defRPr lang="en-US"/>
                </a:defPPr>
                <a:lvl1pPr defTabSz="878391">
                  <a:lnSpc>
                    <a:spcPct val="90000"/>
                  </a:lnSpc>
                  <a:defRPr sz="1100" kern="100">
                    <a:solidFill>
                      <a:srgbClr val="353535"/>
                    </a:solidFill>
                    <a:latin typeface="Segoe UI"/>
                    <a:ea typeface="ＭＳ Ｐゴシック" charset="0"/>
                  </a:defRPr>
                </a:lvl1pPr>
              </a:lstStyle>
              <a:p>
                <a:pPr marL="0" marR="0" lvl="0" indent="0" algn="l" defTabSz="790552" rtl="0" eaLnBrk="1" fontAlgn="auto" latinLnBrk="0" hangingPunct="1">
                  <a:lnSpc>
                    <a:spcPct val="90000"/>
                  </a:lnSpc>
                  <a:spcBef>
                    <a:spcPts val="0"/>
                  </a:spcBef>
                  <a:spcAft>
                    <a:spcPts val="0"/>
                  </a:spcAft>
                  <a:buClrTx/>
                  <a:buSzTx/>
                  <a:buFontTx/>
                  <a:buNone/>
                  <a:tabLst/>
                  <a:defRPr/>
                </a:pPr>
                <a:r>
                  <a:rPr kumimoji="0" lang="en-US" sz="990" b="0" i="0" u="none" strike="noStrike" kern="100" cap="none" spc="0" normalizeH="0" baseline="0" noProof="0">
                    <a:ln>
                      <a:noFill/>
                    </a:ln>
                    <a:solidFill>
                      <a:srgbClr val="353535"/>
                    </a:solidFill>
                    <a:effectLst/>
                    <a:uLnTx/>
                    <a:uFillTx/>
                    <a:latin typeface="Segoe UI"/>
                    <a:ea typeface="ＭＳ Ｐゴシック" charset="0"/>
                    <a:cs typeface="+mn-cs"/>
                  </a:rPr>
                  <a:t>Browser apps</a:t>
                </a:r>
              </a:p>
            </p:txBody>
          </p:sp>
        </p:grpSp>
        <p:sp>
          <p:nvSpPr>
            <p:cNvPr id="416" name="Browser_2" title="Icon of a browser window with a home symbol inside">
              <a:extLst>
                <a:ext uri="{FF2B5EF4-FFF2-40B4-BE49-F238E27FC236}">
                  <a16:creationId xmlns:a16="http://schemas.microsoft.com/office/drawing/2014/main" id="{9F5DAD91-510F-4755-B5F8-B1EFA8E5CE50}"/>
                </a:ext>
              </a:extLst>
            </p:cNvPr>
            <p:cNvSpPr>
              <a:spLocks noChangeAspect="1" noEditPoints="1"/>
            </p:cNvSpPr>
            <p:nvPr/>
          </p:nvSpPr>
          <p:spPr bwMode="auto">
            <a:xfrm>
              <a:off x="321469" y="5196534"/>
              <a:ext cx="244436" cy="207812"/>
            </a:xfrm>
            <a:custGeom>
              <a:avLst/>
              <a:gdLst>
                <a:gd name="T0" fmla="*/ 0 w 335"/>
                <a:gd name="T1" fmla="*/ 0 h 285"/>
                <a:gd name="T2" fmla="*/ 335 w 335"/>
                <a:gd name="T3" fmla="*/ 0 h 285"/>
                <a:gd name="T4" fmla="*/ 335 w 335"/>
                <a:gd name="T5" fmla="*/ 285 h 285"/>
                <a:gd name="T6" fmla="*/ 0 w 335"/>
                <a:gd name="T7" fmla="*/ 285 h 285"/>
                <a:gd name="T8" fmla="*/ 0 w 335"/>
                <a:gd name="T9" fmla="*/ 0 h 285"/>
                <a:gd name="T10" fmla="*/ 0 w 335"/>
                <a:gd name="T11" fmla="*/ 64 h 285"/>
                <a:gd name="T12" fmla="*/ 335 w 335"/>
                <a:gd name="T13" fmla="*/ 64 h 285"/>
                <a:gd name="T14" fmla="*/ 293 w 335"/>
                <a:gd name="T15" fmla="*/ 36 h 285"/>
                <a:gd name="T16" fmla="*/ 298 w 335"/>
                <a:gd name="T17" fmla="*/ 31 h 285"/>
                <a:gd name="T18" fmla="*/ 293 w 335"/>
                <a:gd name="T19" fmla="*/ 27 h 285"/>
                <a:gd name="T20" fmla="*/ 289 w 335"/>
                <a:gd name="T21" fmla="*/ 31 h 285"/>
                <a:gd name="T22" fmla="*/ 293 w 335"/>
                <a:gd name="T23" fmla="*/ 36 h 285"/>
                <a:gd name="T24" fmla="*/ 240 w 335"/>
                <a:gd name="T25" fmla="*/ 36 h 285"/>
                <a:gd name="T26" fmla="*/ 245 w 335"/>
                <a:gd name="T27" fmla="*/ 31 h 285"/>
                <a:gd name="T28" fmla="*/ 240 w 335"/>
                <a:gd name="T29" fmla="*/ 27 h 285"/>
                <a:gd name="T30" fmla="*/ 235 w 335"/>
                <a:gd name="T31" fmla="*/ 31 h 285"/>
                <a:gd name="T32" fmla="*/ 240 w 335"/>
                <a:gd name="T33" fmla="*/ 36 h 285"/>
                <a:gd name="T34" fmla="*/ 187 w 335"/>
                <a:gd name="T35" fmla="*/ 36 h 285"/>
                <a:gd name="T36" fmla="*/ 192 w 335"/>
                <a:gd name="T37" fmla="*/ 31 h 285"/>
                <a:gd name="T38" fmla="*/ 187 w 335"/>
                <a:gd name="T39" fmla="*/ 27 h 285"/>
                <a:gd name="T40" fmla="*/ 182 w 335"/>
                <a:gd name="T41" fmla="*/ 31 h 285"/>
                <a:gd name="T42" fmla="*/ 187 w 335"/>
                <a:gd name="T43" fmla="*/ 36 h 285"/>
                <a:gd name="T44" fmla="*/ 157 w 335"/>
                <a:gd name="T45" fmla="*/ 233 h 285"/>
                <a:gd name="T46" fmla="*/ 157 w 335"/>
                <a:gd name="T47" fmla="*/ 190 h 285"/>
                <a:gd name="T48" fmla="*/ 185 w 335"/>
                <a:gd name="T49" fmla="*/ 190 h 285"/>
                <a:gd name="T50" fmla="*/ 185 w 335"/>
                <a:gd name="T51" fmla="*/ 233 h 285"/>
                <a:gd name="T52" fmla="*/ 232 w 335"/>
                <a:gd name="T53" fmla="*/ 233 h 285"/>
                <a:gd name="T54" fmla="*/ 232 w 335"/>
                <a:gd name="T55" fmla="*/ 165 h 285"/>
                <a:gd name="T56" fmla="*/ 171 w 335"/>
                <a:gd name="T57" fmla="*/ 105 h 285"/>
                <a:gd name="T58" fmla="*/ 111 w 335"/>
                <a:gd name="T59" fmla="*/ 165 h 285"/>
                <a:gd name="T60" fmla="*/ 111 w 335"/>
                <a:gd name="T61" fmla="*/ 233 h 285"/>
                <a:gd name="T62" fmla="*/ 157 w 335"/>
                <a:gd name="T63" fmla="*/ 233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35" h="285">
                  <a:moveTo>
                    <a:pt x="0" y="0"/>
                  </a:moveTo>
                  <a:cubicBezTo>
                    <a:pt x="335" y="0"/>
                    <a:pt x="335" y="0"/>
                    <a:pt x="335" y="0"/>
                  </a:cubicBezTo>
                  <a:cubicBezTo>
                    <a:pt x="335" y="285"/>
                    <a:pt x="335" y="285"/>
                    <a:pt x="335" y="285"/>
                  </a:cubicBezTo>
                  <a:cubicBezTo>
                    <a:pt x="0" y="285"/>
                    <a:pt x="0" y="285"/>
                    <a:pt x="0" y="285"/>
                  </a:cubicBezTo>
                  <a:cubicBezTo>
                    <a:pt x="0" y="0"/>
                    <a:pt x="0" y="0"/>
                    <a:pt x="0" y="0"/>
                  </a:cubicBezTo>
                  <a:close/>
                  <a:moveTo>
                    <a:pt x="0" y="64"/>
                  </a:moveTo>
                  <a:cubicBezTo>
                    <a:pt x="335" y="64"/>
                    <a:pt x="335" y="64"/>
                    <a:pt x="335" y="64"/>
                  </a:cubicBezTo>
                  <a:moveTo>
                    <a:pt x="293" y="36"/>
                  </a:moveTo>
                  <a:cubicBezTo>
                    <a:pt x="296" y="36"/>
                    <a:pt x="298" y="34"/>
                    <a:pt x="298" y="31"/>
                  </a:cubicBezTo>
                  <a:cubicBezTo>
                    <a:pt x="298" y="29"/>
                    <a:pt x="296" y="27"/>
                    <a:pt x="293" y="27"/>
                  </a:cubicBezTo>
                  <a:cubicBezTo>
                    <a:pt x="291" y="27"/>
                    <a:pt x="289" y="29"/>
                    <a:pt x="289" y="31"/>
                  </a:cubicBezTo>
                  <a:cubicBezTo>
                    <a:pt x="289" y="34"/>
                    <a:pt x="291" y="36"/>
                    <a:pt x="293" y="36"/>
                  </a:cubicBezTo>
                  <a:close/>
                  <a:moveTo>
                    <a:pt x="240" y="36"/>
                  </a:moveTo>
                  <a:cubicBezTo>
                    <a:pt x="243" y="36"/>
                    <a:pt x="245" y="34"/>
                    <a:pt x="245" y="31"/>
                  </a:cubicBezTo>
                  <a:cubicBezTo>
                    <a:pt x="245" y="29"/>
                    <a:pt x="243" y="27"/>
                    <a:pt x="240" y="27"/>
                  </a:cubicBezTo>
                  <a:cubicBezTo>
                    <a:pt x="238" y="27"/>
                    <a:pt x="235" y="29"/>
                    <a:pt x="235" y="31"/>
                  </a:cubicBezTo>
                  <a:cubicBezTo>
                    <a:pt x="235" y="34"/>
                    <a:pt x="238" y="36"/>
                    <a:pt x="240" y="36"/>
                  </a:cubicBezTo>
                  <a:close/>
                  <a:moveTo>
                    <a:pt x="187" y="36"/>
                  </a:moveTo>
                  <a:cubicBezTo>
                    <a:pt x="189" y="36"/>
                    <a:pt x="192" y="34"/>
                    <a:pt x="192" y="31"/>
                  </a:cubicBezTo>
                  <a:cubicBezTo>
                    <a:pt x="192" y="29"/>
                    <a:pt x="189" y="27"/>
                    <a:pt x="187" y="27"/>
                  </a:cubicBezTo>
                  <a:cubicBezTo>
                    <a:pt x="184" y="27"/>
                    <a:pt x="182" y="29"/>
                    <a:pt x="182" y="31"/>
                  </a:cubicBezTo>
                  <a:cubicBezTo>
                    <a:pt x="182" y="34"/>
                    <a:pt x="184" y="36"/>
                    <a:pt x="187" y="36"/>
                  </a:cubicBezTo>
                  <a:close/>
                  <a:moveTo>
                    <a:pt x="157" y="233"/>
                  </a:moveTo>
                  <a:cubicBezTo>
                    <a:pt x="157" y="190"/>
                    <a:pt x="157" y="190"/>
                    <a:pt x="157" y="190"/>
                  </a:cubicBezTo>
                  <a:cubicBezTo>
                    <a:pt x="185" y="190"/>
                    <a:pt x="185" y="190"/>
                    <a:pt x="185" y="190"/>
                  </a:cubicBezTo>
                  <a:cubicBezTo>
                    <a:pt x="185" y="233"/>
                    <a:pt x="185" y="233"/>
                    <a:pt x="185" y="233"/>
                  </a:cubicBezTo>
                  <a:cubicBezTo>
                    <a:pt x="232" y="233"/>
                    <a:pt x="232" y="233"/>
                    <a:pt x="232" y="233"/>
                  </a:cubicBezTo>
                  <a:cubicBezTo>
                    <a:pt x="232" y="165"/>
                    <a:pt x="232" y="165"/>
                    <a:pt x="232" y="165"/>
                  </a:cubicBezTo>
                  <a:cubicBezTo>
                    <a:pt x="171" y="105"/>
                    <a:pt x="171" y="105"/>
                    <a:pt x="171" y="105"/>
                  </a:cubicBezTo>
                  <a:cubicBezTo>
                    <a:pt x="111" y="165"/>
                    <a:pt x="111" y="165"/>
                    <a:pt x="111" y="165"/>
                  </a:cubicBezTo>
                  <a:cubicBezTo>
                    <a:pt x="111" y="233"/>
                    <a:pt x="111" y="233"/>
                    <a:pt x="111" y="233"/>
                  </a:cubicBezTo>
                  <a:lnTo>
                    <a:pt x="157" y="233"/>
                  </a:lnTo>
                  <a:close/>
                </a:path>
              </a:pathLst>
            </a:custGeom>
            <a:noFill/>
            <a:ln w="127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2296" tIns="41148" rIns="82296" bIns="41148" numCol="1" anchor="t" anchorCtr="0" compatLnSpc="1">
              <a:prstTxWarp prst="textNoShape">
                <a:avLst/>
              </a:prstTxWarp>
            </a:bodyPr>
            <a:lstStyle/>
            <a:p>
              <a:pPr marL="0" marR="0" lvl="0" indent="0" algn="l" defTabSz="822930" rtl="0" eaLnBrk="1" fontAlgn="auto" latinLnBrk="0" hangingPunct="1">
                <a:lnSpc>
                  <a:spcPct val="100000"/>
                </a:lnSpc>
                <a:spcBef>
                  <a:spcPts val="0"/>
                </a:spcBef>
                <a:spcAft>
                  <a:spcPts val="0"/>
                </a:spcAft>
                <a:buClrTx/>
                <a:buSzTx/>
                <a:buFontTx/>
                <a:buNone/>
                <a:tabLst/>
                <a:defRPr/>
              </a:pPr>
              <a:endParaRPr kumimoji="0" lang="en-US" sz="1589" b="0" i="0" u="none" strike="noStrike" kern="1200" cap="none" spc="0" normalizeH="0" baseline="0" noProof="0">
                <a:ln>
                  <a:noFill/>
                </a:ln>
                <a:solidFill>
                  <a:srgbClr val="000000"/>
                </a:solidFill>
                <a:effectLst/>
                <a:uLnTx/>
                <a:uFillTx/>
                <a:latin typeface="Segoe UI"/>
                <a:ea typeface="+mn-ea"/>
                <a:cs typeface="+mn-cs"/>
              </a:endParaRPr>
            </a:p>
          </p:txBody>
        </p:sp>
        <p:grpSp>
          <p:nvGrpSpPr>
            <p:cNvPr id="417" name="Group 416">
              <a:extLst>
                <a:ext uri="{FF2B5EF4-FFF2-40B4-BE49-F238E27FC236}">
                  <a16:creationId xmlns:a16="http://schemas.microsoft.com/office/drawing/2014/main" id="{00EF5D12-E2F2-4133-89D7-5BEA8776263D}"/>
                </a:ext>
              </a:extLst>
            </p:cNvPr>
            <p:cNvGrpSpPr/>
            <p:nvPr/>
          </p:nvGrpSpPr>
          <p:grpSpPr>
            <a:xfrm>
              <a:off x="322450" y="5643007"/>
              <a:ext cx="241012" cy="237560"/>
              <a:chOff x="9168011" y="5170684"/>
              <a:chExt cx="665163" cy="655637"/>
            </a:xfrm>
          </p:grpSpPr>
          <p:sp>
            <p:nvSpPr>
              <p:cNvPr id="418" name="Freeform 44">
                <a:extLst>
                  <a:ext uri="{FF2B5EF4-FFF2-40B4-BE49-F238E27FC236}">
                    <a16:creationId xmlns:a16="http://schemas.microsoft.com/office/drawing/2014/main" id="{C5046F1D-3808-4520-928E-6CEA18D45CAA}"/>
                  </a:ext>
                </a:extLst>
              </p:cNvPr>
              <p:cNvSpPr>
                <a:spLocks/>
              </p:cNvSpPr>
              <p:nvPr/>
            </p:nvSpPr>
            <p:spPr bwMode="auto">
              <a:xfrm>
                <a:off x="9168012" y="5170684"/>
                <a:ext cx="244474" cy="266700"/>
              </a:xfrm>
              <a:custGeom>
                <a:avLst/>
                <a:gdLst>
                  <a:gd name="T0" fmla="*/ 82 w 82"/>
                  <a:gd name="T1" fmla="*/ 76 h 82"/>
                  <a:gd name="T2" fmla="*/ 76 w 82"/>
                  <a:gd name="T3" fmla="*/ 82 h 82"/>
                  <a:gd name="T4" fmla="*/ 6 w 82"/>
                  <a:gd name="T5" fmla="*/ 82 h 82"/>
                  <a:gd name="T6" fmla="*/ 0 w 82"/>
                  <a:gd name="T7" fmla="*/ 76 h 82"/>
                  <a:gd name="T8" fmla="*/ 0 w 82"/>
                  <a:gd name="T9" fmla="*/ 5 h 82"/>
                  <a:gd name="T10" fmla="*/ 6 w 82"/>
                  <a:gd name="T11" fmla="*/ 0 h 82"/>
                  <a:gd name="T12" fmla="*/ 76 w 82"/>
                  <a:gd name="T13" fmla="*/ 0 h 82"/>
                  <a:gd name="T14" fmla="*/ 82 w 82"/>
                  <a:gd name="T15" fmla="*/ 5 h 82"/>
                  <a:gd name="T16" fmla="*/ 82 w 82"/>
                  <a:gd name="T17"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82">
                    <a:moveTo>
                      <a:pt x="82" y="76"/>
                    </a:moveTo>
                    <a:cubicBezTo>
                      <a:pt x="82" y="79"/>
                      <a:pt x="79" y="82"/>
                      <a:pt x="76" y="82"/>
                    </a:cubicBezTo>
                    <a:cubicBezTo>
                      <a:pt x="6" y="82"/>
                      <a:pt x="6" y="82"/>
                      <a:pt x="6" y="82"/>
                    </a:cubicBezTo>
                    <a:cubicBezTo>
                      <a:pt x="2" y="82"/>
                      <a:pt x="0" y="79"/>
                      <a:pt x="0" y="76"/>
                    </a:cubicBezTo>
                    <a:cubicBezTo>
                      <a:pt x="0" y="5"/>
                      <a:pt x="0" y="5"/>
                      <a:pt x="0" y="5"/>
                    </a:cubicBezTo>
                    <a:cubicBezTo>
                      <a:pt x="0" y="2"/>
                      <a:pt x="2" y="0"/>
                      <a:pt x="6" y="0"/>
                    </a:cubicBezTo>
                    <a:cubicBezTo>
                      <a:pt x="76" y="0"/>
                      <a:pt x="76" y="0"/>
                      <a:pt x="76" y="0"/>
                    </a:cubicBezTo>
                    <a:cubicBezTo>
                      <a:pt x="79" y="0"/>
                      <a:pt x="82" y="2"/>
                      <a:pt x="82" y="5"/>
                    </a:cubicBezTo>
                    <a:lnTo>
                      <a:pt x="82" y="76"/>
                    </a:lnTo>
                    <a:close/>
                  </a:path>
                </a:pathLst>
              </a:custGeom>
              <a:solidFill>
                <a:srgbClr val="0078D7"/>
              </a:solidFill>
              <a:ln w="9525" cap="flat">
                <a:solidFill>
                  <a:srgbClr val="0078D7"/>
                </a:solidFill>
                <a:prstDash val="solid"/>
                <a:miter lim="800000"/>
                <a:headEnd/>
                <a:tailEnd/>
              </a:ln>
            </p:spPr>
            <p:txBody>
              <a:bodyPr vert="horz" wrap="square" lIns="79092" tIns="39546" rIns="79092" bIns="39546" numCol="1" anchor="t" anchorCtr="0" compatLnSpc="1">
                <a:prstTxWarp prst="textNoShape">
                  <a:avLst/>
                </a:prstTxWarp>
              </a:bodyPr>
              <a:lstStyle/>
              <a:p>
                <a:pPr marL="0" marR="0" lvl="0" indent="0" algn="l" defTabSz="790854" rtl="0" eaLnBrk="1" fontAlgn="auto" latinLnBrk="0" hangingPunct="1">
                  <a:lnSpc>
                    <a:spcPct val="100000"/>
                  </a:lnSpc>
                  <a:spcBef>
                    <a:spcPts val="0"/>
                  </a:spcBef>
                  <a:spcAft>
                    <a:spcPts val="0"/>
                  </a:spcAft>
                  <a:buClrTx/>
                  <a:buSzTx/>
                  <a:buFontTx/>
                  <a:buNone/>
                  <a:tabLst/>
                  <a:defRPr/>
                </a:pPr>
                <a:endParaRPr kumimoji="0" lang="en-US" sz="1557" b="0" i="0" u="none" strike="noStrike" kern="0" cap="none" spc="0" normalizeH="0" baseline="0" noProof="0">
                  <a:ln w="12700">
                    <a:solidFill>
                      <a:srgbClr val="505050"/>
                    </a:solidFill>
                  </a:ln>
                  <a:solidFill>
                    <a:srgbClr val="002050"/>
                  </a:solidFill>
                  <a:effectLst/>
                  <a:uLnTx/>
                  <a:uFillTx/>
                  <a:latin typeface="Segoe UI"/>
                  <a:ea typeface="+mn-ea"/>
                  <a:cs typeface="+mn-cs"/>
                </a:endParaRPr>
              </a:p>
            </p:txBody>
          </p:sp>
          <p:sp>
            <p:nvSpPr>
              <p:cNvPr id="419" name="Freeform 45">
                <a:extLst>
                  <a:ext uri="{FF2B5EF4-FFF2-40B4-BE49-F238E27FC236}">
                    <a16:creationId xmlns:a16="http://schemas.microsoft.com/office/drawing/2014/main" id="{9A8AC035-11A0-4789-9437-ECCFC9DD3674}"/>
                  </a:ext>
                </a:extLst>
              </p:cNvPr>
              <p:cNvSpPr>
                <a:spLocks/>
              </p:cNvSpPr>
              <p:nvPr/>
            </p:nvSpPr>
            <p:spPr bwMode="auto">
              <a:xfrm>
                <a:off x="9168014" y="5481833"/>
                <a:ext cx="244474" cy="133350"/>
              </a:xfrm>
              <a:custGeom>
                <a:avLst/>
                <a:gdLst>
                  <a:gd name="T0" fmla="*/ 82 w 82"/>
                  <a:gd name="T1" fmla="*/ 38 h 41"/>
                  <a:gd name="T2" fmla="*/ 76 w 82"/>
                  <a:gd name="T3" fmla="*/ 41 h 41"/>
                  <a:gd name="T4" fmla="*/ 6 w 82"/>
                  <a:gd name="T5" fmla="*/ 41 h 41"/>
                  <a:gd name="T6" fmla="*/ 0 w 82"/>
                  <a:gd name="T7" fmla="*/ 38 h 41"/>
                  <a:gd name="T8" fmla="*/ 0 w 82"/>
                  <a:gd name="T9" fmla="*/ 3 h 41"/>
                  <a:gd name="T10" fmla="*/ 6 w 82"/>
                  <a:gd name="T11" fmla="*/ 0 h 41"/>
                  <a:gd name="T12" fmla="*/ 76 w 82"/>
                  <a:gd name="T13" fmla="*/ 0 h 41"/>
                  <a:gd name="T14" fmla="*/ 82 w 82"/>
                  <a:gd name="T15" fmla="*/ 3 h 41"/>
                  <a:gd name="T16" fmla="*/ 82 w 82"/>
                  <a:gd name="T17" fmla="*/ 38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41">
                    <a:moveTo>
                      <a:pt x="82" y="38"/>
                    </a:moveTo>
                    <a:cubicBezTo>
                      <a:pt x="82" y="39"/>
                      <a:pt x="79" y="41"/>
                      <a:pt x="76" y="41"/>
                    </a:cubicBezTo>
                    <a:cubicBezTo>
                      <a:pt x="6" y="41"/>
                      <a:pt x="6" y="41"/>
                      <a:pt x="6" y="41"/>
                    </a:cubicBezTo>
                    <a:cubicBezTo>
                      <a:pt x="2" y="41"/>
                      <a:pt x="0" y="39"/>
                      <a:pt x="0" y="38"/>
                    </a:cubicBezTo>
                    <a:cubicBezTo>
                      <a:pt x="0" y="3"/>
                      <a:pt x="0" y="3"/>
                      <a:pt x="0" y="3"/>
                    </a:cubicBezTo>
                    <a:cubicBezTo>
                      <a:pt x="0" y="1"/>
                      <a:pt x="2" y="0"/>
                      <a:pt x="6" y="0"/>
                    </a:cubicBezTo>
                    <a:cubicBezTo>
                      <a:pt x="76" y="0"/>
                      <a:pt x="76" y="0"/>
                      <a:pt x="76" y="0"/>
                    </a:cubicBezTo>
                    <a:cubicBezTo>
                      <a:pt x="79" y="0"/>
                      <a:pt x="82" y="1"/>
                      <a:pt x="82" y="3"/>
                    </a:cubicBezTo>
                    <a:lnTo>
                      <a:pt x="82" y="38"/>
                    </a:lnTo>
                    <a:close/>
                  </a:path>
                </a:pathLst>
              </a:custGeom>
              <a:noFill/>
              <a:ln w="952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79092" tIns="39546" rIns="79092" bIns="39546" numCol="1" anchor="t" anchorCtr="0" compatLnSpc="1">
                <a:prstTxWarp prst="textNoShape">
                  <a:avLst/>
                </a:prstTxWarp>
              </a:bodyPr>
              <a:lstStyle/>
              <a:p>
                <a:pPr marL="0" marR="0" lvl="0" indent="0" algn="l" defTabSz="790854" rtl="0" eaLnBrk="1" fontAlgn="auto" latinLnBrk="0" hangingPunct="1">
                  <a:lnSpc>
                    <a:spcPct val="100000"/>
                  </a:lnSpc>
                  <a:spcBef>
                    <a:spcPts val="0"/>
                  </a:spcBef>
                  <a:spcAft>
                    <a:spcPts val="0"/>
                  </a:spcAft>
                  <a:buClrTx/>
                  <a:buSzTx/>
                  <a:buFontTx/>
                  <a:buNone/>
                  <a:tabLst/>
                  <a:defRPr/>
                </a:pPr>
                <a:endParaRPr kumimoji="0" lang="en-US" sz="1557" b="0" i="0" u="none" strike="noStrike" kern="0" cap="none" spc="0" normalizeH="0" baseline="0" noProof="0">
                  <a:ln w="12700">
                    <a:solidFill>
                      <a:srgbClr val="505050"/>
                    </a:solidFill>
                  </a:ln>
                  <a:solidFill>
                    <a:srgbClr val="002050"/>
                  </a:solidFill>
                  <a:effectLst/>
                  <a:uLnTx/>
                  <a:uFillTx/>
                  <a:latin typeface="Segoe UI"/>
                  <a:ea typeface="+mn-ea"/>
                  <a:cs typeface="+mn-cs"/>
                </a:endParaRPr>
              </a:p>
            </p:txBody>
          </p:sp>
          <p:sp>
            <p:nvSpPr>
              <p:cNvPr id="420" name="Freeform 46">
                <a:extLst>
                  <a:ext uri="{FF2B5EF4-FFF2-40B4-BE49-F238E27FC236}">
                    <a16:creationId xmlns:a16="http://schemas.microsoft.com/office/drawing/2014/main" id="{4176A4B5-ACD2-4536-8022-C77E1D9B6135}"/>
                  </a:ext>
                </a:extLst>
              </p:cNvPr>
              <p:cNvSpPr>
                <a:spLocks/>
              </p:cNvSpPr>
              <p:nvPr/>
            </p:nvSpPr>
            <p:spPr bwMode="auto">
              <a:xfrm>
                <a:off x="9456935" y="5170684"/>
                <a:ext cx="376238" cy="444499"/>
              </a:xfrm>
              <a:custGeom>
                <a:avLst/>
                <a:gdLst>
                  <a:gd name="T0" fmla="*/ 126 w 126"/>
                  <a:gd name="T1" fmla="*/ 127 h 137"/>
                  <a:gd name="T2" fmla="*/ 117 w 126"/>
                  <a:gd name="T3" fmla="*/ 137 h 137"/>
                  <a:gd name="T4" fmla="*/ 9 w 126"/>
                  <a:gd name="T5" fmla="*/ 137 h 137"/>
                  <a:gd name="T6" fmla="*/ 0 w 126"/>
                  <a:gd name="T7" fmla="*/ 127 h 137"/>
                  <a:gd name="T8" fmla="*/ 0 w 126"/>
                  <a:gd name="T9" fmla="*/ 9 h 137"/>
                  <a:gd name="T10" fmla="*/ 9 w 126"/>
                  <a:gd name="T11" fmla="*/ 0 h 137"/>
                  <a:gd name="T12" fmla="*/ 117 w 126"/>
                  <a:gd name="T13" fmla="*/ 0 h 137"/>
                  <a:gd name="T14" fmla="*/ 126 w 126"/>
                  <a:gd name="T15" fmla="*/ 9 h 137"/>
                  <a:gd name="T16" fmla="*/ 126 w 126"/>
                  <a:gd name="T17" fmla="*/ 12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6" h="137">
                    <a:moveTo>
                      <a:pt x="126" y="127"/>
                    </a:moveTo>
                    <a:cubicBezTo>
                      <a:pt x="126" y="133"/>
                      <a:pt x="122" y="137"/>
                      <a:pt x="117" y="137"/>
                    </a:cubicBezTo>
                    <a:cubicBezTo>
                      <a:pt x="9" y="137"/>
                      <a:pt x="9" y="137"/>
                      <a:pt x="9" y="137"/>
                    </a:cubicBezTo>
                    <a:cubicBezTo>
                      <a:pt x="4" y="137"/>
                      <a:pt x="0" y="133"/>
                      <a:pt x="0" y="127"/>
                    </a:cubicBezTo>
                    <a:cubicBezTo>
                      <a:pt x="0" y="9"/>
                      <a:pt x="0" y="9"/>
                      <a:pt x="0" y="9"/>
                    </a:cubicBezTo>
                    <a:cubicBezTo>
                      <a:pt x="0" y="4"/>
                      <a:pt x="4" y="0"/>
                      <a:pt x="9" y="0"/>
                    </a:cubicBezTo>
                    <a:cubicBezTo>
                      <a:pt x="117" y="0"/>
                      <a:pt x="117" y="0"/>
                      <a:pt x="117" y="0"/>
                    </a:cubicBezTo>
                    <a:cubicBezTo>
                      <a:pt x="122" y="0"/>
                      <a:pt x="126" y="4"/>
                      <a:pt x="126" y="9"/>
                    </a:cubicBezTo>
                    <a:lnTo>
                      <a:pt x="126" y="127"/>
                    </a:lnTo>
                    <a:close/>
                  </a:path>
                </a:pathLst>
              </a:custGeom>
              <a:noFill/>
              <a:ln w="952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79092" tIns="39546" rIns="79092" bIns="39546" numCol="1" anchor="t" anchorCtr="0" compatLnSpc="1">
                <a:prstTxWarp prst="textNoShape">
                  <a:avLst/>
                </a:prstTxWarp>
              </a:bodyPr>
              <a:lstStyle/>
              <a:p>
                <a:pPr marL="0" marR="0" lvl="0" indent="0" algn="l" defTabSz="790854" rtl="0" eaLnBrk="1" fontAlgn="auto" latinLnBrk="0" hangingPunct="1">
                  <a:lnSpc>
                    <a:spcPct val="100000"/>
                  </a:lnSpc>
                  <a:spcBef>
                    <a:spcPts val="0"/>
                  </a:spcBef>
                  <a:spcAft>
                    <a:spcPts val="0"/>
                  </a:spcAft>
                  <a:buClrTx/>
                  <a:buSzTx/>
                  <a:buFontTx/>
                  <a:buNone/>
                  <a:tabLst/>
                  <a:defRPr/>
                </a:pPr>
                <a:endParaRPr kumimoji="0" lang="en-US" sz="1557" b="0" i="0" u="none" strike="noStrike" kern="0" cap="none" spc="0" normalizeH="0" baseline="0" noProof="0">
                  <a:ln w="12700">
                    <a:solidFill>
                      <a:srgbClr val="505050"/>
                    </a:solidFill>
                  </a:ln>
                  <a:solidFill>
                    <a:srgbClr val="002050"/>
                  </a:solidFill>
                  <a:effectLst/>
                  <a:uLnTx/>
                  <a:uFillTx/>
                  <a:latin typeface="Segoe UI"/>
                  <a:ea typeface="+mn-ea"/>
                  <a:cs typeface="+mn-cs"/>
                </a:endParaRPr>
              </a:p>
            </p:txBody>
          </p:sp>
          <p:sp>
            <p:nvSpPr>
              <p:cNvPr id="421" name="Freeform 47">
                <a:extLst>
                  <a:ext uri="{FF2B5EF4-FFF2-40B4-BE49-F238E27FC236}">
                    <a16:creationId xmlns:a16="http://schemas.microsoft.com/office/drawing/2014/main" id="{90340AC6-62BC-4C82-8FCE-50CDF9FDC0B1}"/>
                  </a:ext>
                </a:extLst>
              </p:cNvPr>
              <p:cNvSpPr>
                <a:spLocks/>
              </p:cNvSpPr>
              <p:nvPr/>
            </p:nvSpPr>
            <p:spPr bwMode="auto">
              <a:xfrm>
                <a:off x="9168011" y="5667570"/>
                <a:ext cx="665163" cy="158751"/>
              </a:xfrm>
              <a:custGeom>
                <a:avLst/>
                <a:gdLst>
                  <a:gd name="T0" fmla="*/ 223 w 223"/>
                  <a:gd name="T1" fmla="*/ 46 h 49"/>
                  <a:gd name="T2" fmla="*/ 208 w 223"/>
                  <a:gd name="T3" fmla="*/ 49 h 49"/>
                  <a:gd name="T4" fmla="*/ 15 w 223"/>
                  <a:gd name="T5" fmla="*/ 49 h 49"/>
                  <a:gd name="T6" fmla="*/ 0 w 223"/>
                  <a:gd name="T7" fmla="*/ 46 h 49"/>
                  <a:gd name="T8" fmla="*/ 0 w 223"/>
                  <a:gd name="T9" fmla="*/ 3 h 49"/>
                  <a:gd name="T10" fmla="*/ 15 w 223"/>
                  <a:gd name="T11" fmla="*/ 0 h 49"/>
                  <a:gd name="T12" fmla="*/ 208 w 223"/>
                  <a:gd name="T13" fmla="*/ 0 h 49"/>
                  <a:gd name="T14" fmla="*/ 223 w 223"/>
                  <a:gd name="T15" fmla="*/ 3 h 49"/>
                  <a:gd name="T16" fmla="*/ 223 w 223"/>
                  <a:gd name="T17" fmla="*/ 46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3" h="49">
                    <a:moveTo>
                      <a:pt x="223" y="46"/>
                    </a:moveTo>
                    <a:cubicBezTo>
                      <a:pt x="223" y="48"/>
                      <a:pt x="216" y="49"/>
                      <a:pt x="208" y="49"/>
                    </a:cubicBezTo>
                    <a:cubicBezTo>
                      <a:pt x="15" y="49"/>
                      <a:pt x="15" y="49"/>
                      <a:pt x="15" y="49"/>
                    </a:cubicBezTo>
                    <a:cubicBezTo>
                      <a:pt x="7" y="49"/>
                      <a:pt x="0" y="48"/>
                      <a:pt x="0" y="46"/>
                    </a:cubicBezTo>
                    <a:cubicBezTo>
                      <a:pt x="0" y="3"/>
                      <a:pt x="0" y="3"/>
                      <a:pt x="0" y="3"/>
                    </a:cubicBezTo>
                    <a:cubicBezTo>
                      <a:pt x="0" y="1"/>
                      <a:pt x="7" y="0"/>
                      <a:pt x="15" y="0"/>
                    </a:cubicBezTo>
                    <a:cubicBezTo>
                      <a:pt x="208" y="0"/>
                      <a:pt x="208" y="0"/>
                      <a:pt x="208" y="0"/>
                    </a:cubicBezTo>
                    <a:cubicBezTo>
                      <a:pt x="216" y="0"/>
                      <a:pt x="223" y="1"/>
                      <a:pt x="223" y="3"/>
                    </a:cubicBezTo>
                    <a:lnTo>
                      <a:pt x="223" y="46"/>
                    </a:lnTo>
                    <a:close/>
                  </a:path>
                </a:pathLst>
              </a:custGeom>
              <a:noFill/>
              <a:ln w="9525" cap="flat">
                <a:solidFill>
                  <a:srgbClr val="0078D7"/>
                </a:solidFill>
                <a:prstDash val="solid"/>
                <a:miter lim="800000"/>
                <a:headEnd/>
                <a:tailEnd/>
              </a:ln>
            </p:spPr>
            <p:txBody>
              <a:bodyPr vert="horz" wrap="square" lIns="79092" tIns="39546" rIns="79092" bIns="39546" numCol="1" anchor="t" anchorCtr="0" compatLnSpc="1">
                <a:prstTxWarp prst="textNoShape">
                  <a:avLst/>
                </a:prstTxWarp>
              </a:bodyPr>
              <a:lstStyle/>
              <a:p>
                <a:pPr marL="0" marR="0" lvl="0" indent="0" algn="l" defTabSz="790854" rtl="0" eaLnBrk="1" fontAlgn="auto" latinLnBrk="0" hangingPunct="1">
                  <a:lnSpc>
                    <a:spcPct val="100000"/>
                  </a:lnSpc>
                  <a:spcBef>
                    <a:spcPts val="0"/>
                  </a:spcBef>
                  <a:spcAft>
                    <a:spcPts val="0"/>
                  </a:spcAft>
                  <a:buClrTx/>
                  <a:buSzTx/>
                  <a:buFontTx/>
                  <a:buNone/>
                  <a:tabLst/>
                  <a:defRPr/>
                </a:pPr>
                <a:endParaRPr kumimoji="0" lang="en-US" sz="1557" b="0" i="0" u="none" strike="noStrike" kern="0" cap="none" spc="0" normalizeH="0" baseline="0" noProof="0">
                  <a:ln w="12700">
                    <a:solidFill>
                      <a:srgbClr val="505050"/>
                    </a:solidFill>
                  </a:ln>
                  <a:solidFill>
                    <a:srgbClr val="002050"/>
                  </a:solidFill>
                  <a:effectLst/>
                  <a:uLnTx/>
                  <a:uFillTx/>
                  <a:latin typeface="Segoe UI"/>
                  <a:ea typeface="+mn-ea"/>
                  <a:cs typeface="+mn-cs"/>
                </a:endParaRPr>
              </a:p>
            </p:txBody>
          </p:sp>
        </p:grpSp>
      </p:grpSp>
      <p:grpSp>
        <p:nvGrpSpPr>
          <p:cNvPr id="425" name="Group 424">
            <a:extLst>
              <a:ext uri="{FF2B5EF4-FFF2-40B4-BE49-F238E27FC236}">
                <a16:creationId xmlns:a16="http://schemas.microsoft.com/office/drawing/2014/main" id="{9C79C6DD-A2F2-4293-8B18-C5E8E0356E9B}"/>
              </a:ext>
            </a:extLst>
          </p:cNvPr>
          <p:cNvGrpSpPr/>
          <p:nvPr/>
        </p:nvGrpSpPr>
        <p:grpSpPr>
          <a:xfrm>
            <a:off x="655555" y="1162944"/>
            <a:ext cx="1234440" cy="1216413"/>
            <a:chOff x="227451" y="142875"/>
            <a:chExt cx="1371600" cy="1351570"/>
          </a:xfrm>
        </p:grpSpPr>
        <p:sp>
          <p:nvSpPr>
            <p:cNvPr id="426" name="Rectangle 425">
              <a:extLst>
                <a:ext uri="{FF2B5EF4-FFF2-40B4-BE49-F238E27FC236}">
                  <a16:creationId xmlns:a16="http://schemas.microsoft.com/office/drawing/2014/main" id="{0DC03DC0-EFDB-4E8F-B2B8-3482D04946E1}"/>
                </a:ext>
              </a:extLst>
            </p:cNvPr>
            <p:cNvSpPr/>
            <p:nvPr/>
          </p:nvSpPr>
          <p:spPr bwMode="auto">
            <a:xfrm flipH="1">
              <a:off x="227451" y="142875"/>
              <a:ext cx="1371600" cy="1351570"/>
            </a:xfrm>
            <a:prstGeom prst="rect">
              <a:avLst/>
            </a:prstGeom>
            <a:solidFill>
              <a:schemeClr val="bg1"/>
            </a:solidFill>
            <a:ln w="19050" cap="sq" cmpd="sng" algn="ctr">
              <a:solidFill>
                <a:srgbClr val="E6E6E6"/>
              </a:solidFill>
              <a:prstDash val="solid"/>
              <a:miter lim="800000"/>
              <a:headEnd type="none" w="med" len="med"/>
              <a:tailEnd type="none" w="med" len="med"/>
            </a:ln>
            <a:effectLst/>
          </p:spPr>
          <p:txBody>
            <a:bodyPr rot="0" spcFirstLastPara="0" vertOverflow="overflow" horzOverflow="overflow" vert="horz" wrap="square" lIns="363000" tIns="129066" rIns="0" bIns="129066" numCol="1" spcCol="0" rtlCol="0" fromWordArt="0" anchor="ctr" anchorCtr="0" forceAA="0" compatLnSpc="1">
              <a:prstTxWarp prst="textNoShape">
                <a:avLst/>
              </a:prstTxWarp>
              <a:noAutofit/>
            </a:bodyPr>
            <a:lstStyle/>
            <a:p>
              <a:pPr marL="0" marR="0" lvl="0" indent="0" algn="l" defTabSz="822534" rtl="0" eaLnBrk="1" fontAlgn="base" latinLnBrk="0" hangingPunct="1">
                <a:lnSpc>
                  <a:spcPct val="90000"/>
                </a:lnSpc>
                <a:spcBef>
                  <a:spcPct val="0"/>
                </a:spcBef>
                <a:spcAft>
                  <a:spcPct val="0"/>
                </a:spcAft>
                <a:buClrTx/>
                <a:buSzTx/>
                <a:buFontTx/>
                <a:buNone/>
                <a:tabLst/>
                <a:defRPr/>
              </a:pPr>
              <a:endParaRPr kumimoji="0" lang="en-US" sz="1410" b="0" i="0" u="none" strike="noStrike" kern="0" cap="none" spc="-44" normalizeH="0" baseline="0" noProof="0">
                <a:ln>
                  <a:noFill/>
                </a:ln>
                <a:solidFill>
                  <a:srgbClr val="353535"/>
                </a:solidFill>
                <a:effectLst/>
                <a:uLnTx/>
                <a:uFillTx/>
                <a:latin typeface="Segoe UI Semilight"/>
                <a:ea typeface="Segoe UI" panose="020B0502040204020203" pitchFamily="34" charset="0"/>
                <a:cs typeface="Segoe UI" panose="020B0502040204020203" pitchFamily="34" charset="0"/>
              </a:endParaRPr>
            </a:p>
          </p:txBody>
        </p:sp>
        <p:grpSp>
          <p:nvGrpSpPr>
            <p:cNvPr id="427" name="Group 426">
              <a:extLst>
                <a:ext uri="{FF2B5EF4-FFF2-40B4-BE49-F238E27FC236}">
                  <a16:creationId xmlns:a16="http://schemas.microsoft.com/office/drawing/2014/main" id="{0B1EA6E8-D0E0-4391-BF1E-DD4A85EA1D16}"/>
                </a:ext>
              </a:extLst>
            </p:cNvPr>
            <p:cNvGrpSpPr/>
            <p:nvPr/>
          </p:nvGrpSpPr>
          <p:grpSpPr>
            <a:xfrm>
              <a:off x="358981" y="1176619"/>
              <a:ext cx="959974" cy="228600"/>
              <a:chOff x="358981" y="1224358"/>
              <a:chExt cx="959974" cy="228600"/>
            </a:xfrm>
          </p:grpSpPr>
          <p:sp>
            <p:nvSpPr>
              <p:cNvPr id="442" name="TextBox 441">
                <a:extLst>
                  <a:ext uri="{FF2B5EF4-FFF2-40B4-BE49-F238E27FC236}">
                    <a16:creationId xmlns:a16="http://schemas.microsoft.com/office/drawing/2014/main" id="{8F823F39-F6B3-4995-93E4-9C034259622C}"/>
                  </a:ext>
                </a:extLst>
              </p:cNvPr>
              <p:cNvSpPr txBox="1"/>
              <p:nvPr/>
            </p:nvSpPr>
            <p:spPr>
              <a:xfrm>
                <a:off x="585279" y="1261296"/>
                <a:ext cx="733676" cy="166214"/>
              </a:xfrm>
              <a:prstGeom prst="rect">
                <a:avLst/>
              </a:prstGeom>
            </p:spPr>
            <p:txBody>
              <a:bodyPr wrap="none" lIns="41148" tIns="0" rIns="0" bIns="0">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marL="0" marR="0" lvl="0" indent="0" algn="l" defTabSz="790552" rtl="0" eaLnBrk="1" fontAlgn="auto" latinLnBrk="0" hangingPunct="1">
                  <a:lnSpc>
                    <a:spcPct val="90000"/>
                  </a:lnSpc>
                  <a:spcBef>
                    <a:spcPts val="0"/>
                  </a:spcBef>
                  <a:spcAft>
                    <a:spcPts val="0"/>
                  </a:spcAft>
                  <a:buClrTx/>
                  <a:buSzTx/>
                  <a:buFontTx/>
                  <a:buNone/>
                  <a:tabLst/>
                  <a:defRPr/>
                </a:pPr>
                <a:r>
                  <a:rPr kumimoji="0" lang="en-US" sz="1080" b="0" i="0" u="none" strike="noStrike" kern="100" cap="none" spc="0" normalizeH="0" baseline="0" noProof="0">
                    <a:ln>
                      <a:noFill/>
                    </a:ln>
                    <a:solidFill>
                      <a:srgbClr val="353535"/>
                    </a:solidFill>
                    <a:effectLst/>
                    <a:uLnTx/>
                    <a:uFillTx/>
                    <a:latin typeface="Segoe UI"/>
                    <a:ea typeface="ＭＳ Ｐゴシック" charset="0"/>
                    <a:cs typeface="+mn-cs"/>
                  </a:rPr>
                  <a:t>Google ID</a:t>
                </a:r>
              </a:p>
            </p:txBody>
          </p:sp>
          <p:pic>
            <p:nvPicPr>
              <p:cNvPr id="443" name="Picture 442">
                <a:extLst>
                  <a:ext uri="{FF2B5EF4-FFF2-40B4-BE49-F238E27FC236}">
                    <a16:creationId xmlns:a16="http://schemas.microsoft.com/office/drawing/2014/main" id="{A47E4A50-936B-4FC2-B506-766A6E5CE56B}"/>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358981" y="1224358"/>
                <a:ext cx="228600" cy="228600"/>
              </a:xfrm>
              <a:prstGeom prst="rect">
                <a:avLst/>
              </a:prstGeom>
            </p:spPr>
          </p:pic>
        </p:grpSp>
        <p:grpSp>
          <p:nvGrpSpPr>
            <p:cNvPr id="428" name="Group 427">
              <a:extLst>
                <a:ext uri="{FF2B5EF4-FFF2-40B4-BE49-F238E27FC236}">
                  <a16:creationId xmlns:a16="http://schemas.microsoft.com/office/drawing/2014/main" id="{F8B93B1C-6E35-4F01-B928-B3504212156F}"/>
                </a:ext>
              </a:extLst>
            </p:cNvPr>
            <p:cNvGrpSpPr/>
            <p:nvPr/>
          </p:nvGrpSpPr>
          <p:grpSpPr>
            <a:xfrm>
              <a:off x="377825" y="879767"/>
              <a:ext cx="574221" cy="191060"/>
              <a:chOff x="377825" y="907298"/>
              <a:chExt cx="574221" cy="191060"/>
            </a:xfrm>
          </p:grpSpPr>
          <p:sp>
            <p:nvSpPr>
              <p:cNvPr id="440" name="TextBox 439">
                <a:extLst>
                  <a:ext uri="{FF2B5EF4-FFF2-40B4-BE49-F238E27FC236}">
                    <a16:creationId xmlns:a16="http://schemas.microsoft.com/office/drawing/2014/main" id="{41C149A1-DF44-4836-A862-853AD96F3F44}"/>
                  </a:ext>
                </a:extLst>
              </p:cNvPr>
              <p:cNvSpPr txBox="1"/>
              <p:nvPr/>
            </p:nvSpPr>
            <p:spPr>
              <a:xfrm>
                <a:off x="585279" y="919729"/>
                <a:ext cx="366767" cy="166214"/>
              </a:xfrm>
              <a:prstGeom prst="rect">
                <a:avLst/>
              </a:prstGeom>
            </p:spPr>
            <p:txBody>
              <a:bodyPr wrap="none" lIns="41148" tIns="0" rIns="0" bIns="0">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marL="0" marR="0" lvl="0" indent="0" algn="l" defTabSz="790552" rtl="0" eaLnBrk="1" fontAlgn="auto" latinLnBrk="0" hangingPunct="1">
                  <a:lnSpc>
                    <a:spcPct val="90000"/>
                  </a:lnSpc>
                  <a:spcBef>
                    <a:spcPts val="0"/>
                  </a:spcBef>
                  <a:spcAft>
                    <a:spcPts val="0"/>
                  </a:spcAft>
                  <a:buClrTx/>
                  <a:buSzTx/>
                  <a:buFontTx/>
                  <a:buNone/>
                  <a:tabLst/>
                  <a:defRPr/>
                </a:pPr>
                <a:r>
                  <a:rPr kumimoji="0" lang="en-US" sz="1080" b="0" i="0" u="none" strike="noStrike" kern="100" cap="none" spc="0" normalizeH="0" baseline="0" noProof="0">
                    <a:ln>
                      <a:noFill/>
                    </a:ln>
                    <a:solidFill>
                      <a:srgbClr val="353535"/>
                    </a:solidFill>
                    <a:effectLst/>
                    <a:uLnTx/>
                    <a:uFillTx/>
                    <a:latin typeface="Segoe UI"/>
                    <a:ea typeface="ＭＳ Ｐゴシック" charset="0"/>
                    <a:cs typeface="+mn-cs"/>
                  </a:rPr>
                  <a:t>MSA</a:t>
                </a:r>
              </a:p>
            </p:txBody>
          </p:sp>
          <p:pic>
            <p:nvPicPr>
              <p:cNvPr id="441" name="Picture 440">
                <a:extLst>
                  <a:ext uri="{FF2B5EF4-FFF2-40B4-BE49-F238E27FC236}">
                    <a16:creationId xmlns:a16="http://schemas.microsoft.com/office/drawing/2014/main" id="{77E3B453-0359-4DD6-95D0-1827F5D917C2}"/>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377825" y="907298"/>
                <a:ext cx="190912" cy="191060"/>
              </a:xfrm>
              <a:prstGeom prst="rect">
                <a:avLst/>
              </a:prstGeom>
            </p:spPr>
          </p:pic>
        </p:grpSp>
        <p:grpSp>
          <p:nvGrpSpPr>
            <p:cNvPr id="429" name="Group 428">
              <a:extLst>
                <a:ext uri="{FF2B5EF4-FFF2-40B4-BE49-F238E27FC236}">
                  <a16:creationId xmlns:a16="http://schemas.microsoft.com/office/drawing/2014/main" id="{A4D0A34F-70ED-4DFF-9156-790DC7A22DC8}"/>
                </a:ext>
              </a:extLst>
            </p:cNvPr>
            <p:cNvGrpSpPr/>
            <p:nvPr/>
          </p:nvGrpSpPr>
          <p:grpSpPr>
            <a:xfrm>
              <a:off x="368300" y="251062"/>
              <a:ext cx="911877" cy="209962"/>
              <a:chOff x="368300" y="251062"/>
              <a:chExt cx="911877" cy="209962"/>
            </a:xfrm>
          </p:grpSpPr>
          <p:sp>
            <p:nvSpPr>
              <p:cNvPr id="433" name="TextBox 432">
                <a:extLst>
                  <a:ext uri="{FF2B5EF4-FFF2-40B4-BE49-F238E27FC236}">
                    <a16:creationId xmlns:a16="http://schemas.microsoft.com/office/drawing/2014/main" id="{DC4764EC-85F3-4E08-B1A2-969EF9D096BF}"/>
                  </a:ext>
                </a:extLst>
              </p:cNvPr>
              <p:cNvSpPr txBox="1"/>
              <p:nvPr/>
            </p:nvSpPr>
            <p:spPr>
              <a:xfrm>
                <a:off x="594803" y="270176"/>
                <a:ext cx="685374" cy="166214"/>
              </a:xfrm>
              <a:prstGeom prst="rect">
                <a:avLst/>
              </a:prstGeom>
            </p:spPr>
            <p:txBody>
              <a:bodyPr wrap="none" lIns="41148" tIns="0" rIns="0" bIns="0">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marL="0" marR="0" lvl="0" indent="0" algn="l" defTabSz="790552" rtl="0" eaLnBrk="1" fontAlgn="auto" latinLnBrk="0" hangingPunct="1">
                  <a:lnSpc>
                    <a:spcPct val="90000"/>
                  </a:lnSpc>
                  <a:spcBef>
                    <a:spcPts val="0"/>
                  </a:spcBef>
                  <a:spcAft>
                    <a:spcPts val="0"/>
                  </a:spcAft>
                  <a:buClrTx/>
                  <a:buSzTx/>
                  <a:buFontTx/>
                  <a:buNone/>
                  <a:tabLst/>
                  <a:defRPr/>
                </a:pPr>
                <a:r>
                  <a:rPr kumimoji="0" lang="en-US" sz="1080" b="0" i="0" u="none" strike="noStrike" kern="100" cap="none" spc="0" normalizeH="0" baseline="0" noProof="0">
                    <a:ln>
                      <a:noFill/>
                    </a:ln>
                    <a:solidFill>
                      <a:srgbClr val="353535"/>
                    </a:solidFill>
                    <a:effectLst/>
                    <a:uLnTx/>
                    <a:uFillTx/>
                    <a:latin typeface="Segoe UI"/>
                    <a:ea typeface="ＭＳ Ｐゴシック" charset="0"/>
                    <a:cs typeface="+mn-cs"/>
                  </a:rPr>
                  <a:t>Azure AD</a:t>
                </a:r>
              </a:p>
            </p:txBody>
          </p:sp>
          <p:grpSp>
            <p:nvGrpSpPr>
              <p:cNvPr id="434" name="Group 433">
                <a:extLst>
                  <a:ext uri="{FF2B5EF4-FFF2-40B4-BE49-F238E27FC236}">
                    <a16:creationId xmlns:a16="http://schemas.microsoft.com/office/drawing/2014/main" id="{932CCC82-FFE0-4A55-97B5-3D099A22FEA0}"/>
                  </a:ext>
                </a:extLst>
              </p:cNvPr>
              <p:cNvGrpSpPr/>
              <p:nvPr/>
            </p:nvGrpSpPr>
            <p:grpSpPr>
              <a:xfrm>
                <a:off x="368300" y="251062"/>
                <a:ext cx="209962" cy="209962"/>
                <a:chOff x="372044" y="251062"/>
                <a:chExt cx="209962" cy="209962"/>
              </a:xfrm>
            </p:grpSpPr>
            <p:sp>
              <p:nvSpPr>
                <p:cNvPr id="435" name="Oval 434">
                  <a:extLst>
                    <a:ext uri="{FF2B5EF4-FFF2-40B4-BE49-F238E27FC236}">
                      <a16:creationId xmlns:a16="http://schemas.microsoft.com/office/drawing/2014/main" id="{051C791C-3CAB-49C7-A617-C4115302E411}"/>
                    </a:ext>
                  </a:extLst>
                </p:cNvPr>
                <p:cNvSpPr/>
                <p:nvPr/>
              </p:nvSpPr>
              <p:spPr bwMode="auto">
                <a:xfrm>
                  <a:off x="372044" y="251062"/>
                  <a:ext cx="209962" cy="209962"/>
                </a:xfrm>
                <a:prstGeom prst="ellipse">
                  <a:avLst/>
                </a:prstGeom>
                <a:solidFill>
                  <a:schemeClr val="bg1"/>
                </a:solidFill>
                <a:ln>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1973" rIns="0" bIns="41973" numCol="1" rtlCol="0" anchor="ctr" anchorCtr="0" compatLnSpc="1">
                  <a:prstTxWarp prst="textNoShape">
                    <a:avLst/>
                  </a:prstTxWarp>
                </a:bodyPr>
                <a:lstStyle/>
                <a:p>
                  <a:pPr marL="0" marR="0" lvl="0" indent="0" algn="ctr" defTabSz="839225" rtl="0" eaLnBrk="1" fontAlgn="base" latinLnBrk="0" hangingPunct="1">
                    <a:lnSpc>
                      <a:spcPct val="100000"/>
                    </a:lnSpc>
                    <a:spcBef>
                      <a:spcPct val="0"/>
                    </a:spcBef>
                    <a:spcAft>
                      <a:spcPct val="0"/>
                    </a:spcAft>
                    <a:buClrTx/>
                    <a:buSzTx/>
                    <a:buFontTx/>
                    <a:buNone/>
                    <a:tabLst/>
                    <a:defRPr/>
                  </a:pPr>
                  <a:endParaRPr kumimoji="0" lang="en-US" sz="144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436" name="Graphic 382">
                  <a:extLst>
                    <a:ext uri="{FF2B5EF4-FFF2-40B4-BE49-F238E27FC236}">
                      <a16:creationId xmlns:a16="http://schemas.microsoft.com/office/drawing/2014/main" id="{250AA37D-D106-4880-9CA5-F4CD9143A437}"/>
                    </a:ext>
                  </a:extLst>
                </p:cNvPr>
                <p:cNvGrpSpPr/>
                <p:nvPr/>
              </p:nvGrpSpPr>
              <p:grpSpPr>
                <a:xfrm>
                  <a:off x="429400" y="277462"/>
                  <a:ext cx="95250" cy="157163"/>
                  <a:chOff x="419019" y="270731"/>
                  <a:chExt cx="95250" cy="157163"/>
                </a:xfrm>
              </p:grpSpPr>
              <p:sp>
                <p:nvSpPr>
                  <p:cNvPr id="437" name="Freeform: Shape 436">
                    <a:extLst>
                      <a:ext uri="{FF2B5EF4-FFF2-40B4-BE49-F238E27FC236}">
                        <a16:creationId xmlns:a16="http://schemas.microsoft.com/office/drawing/2014/main" id="{E7996F0C-A470-4B60-B8E5-7579990033E6}"/>
                      </a:ext>
                    </a:extLst>
                  </p:cNvPr>
                  <p:cNvSpPr/>
                  <p:nvPr/>
                </p:nvSpPr>
                <p:spPr>
                  <a:xfrm>
                    <a:off x="419019" y="270731"/>
                    <a:ext cx="95250" cy="157163"/>
                  </a:xfrm>
                  <a:custGeom>
                    <a:avLst/>
                    <a:gdLst>
                      <a:gd name="connsiteX0" fmla="*/ 97039 w 95250"/>
                      <a:gd name="connsiteY0" fmla="*/ 141622 h 157162"/>
                      <a:gd name="connsiteX1" fmla="*/ 97039 w 95250"/>
                      <a:gd name="connsiteY1" fmla="*/ 41610 h 157162"/>
                      <a:gd name="connsiteX2" fmla="*/ 83348 w 95250"/>
                      <a:gd name="connsiteY2" fmla="*/ 27322 h 157162"/>
                      <a:gd name="connsiteX3" fmla="*/ 82752 w 95250"/>
                      <a:gd name="connsiteY3" fmla="*/ 27322 h 157162"/>
                      <a:gd name="connsiteX4" fmla="*/ 63702 w 95250"/>
                      <a:gd name="connsiteY4" fmla="*/ 27322 h 157162"/>
                      <a:gd name="connsiteX5" fmla="*/ 63702 w 95250"/>
                      <a:gd name="connsiteY5" fmla="*/ 13035 h 157162"/>
                      <a:gd name="connsiteX6" fmla="*/ 73227 w 95250"/>
                      <a:gd name="connsiteY6" fmla="*/ 8272 h 157162"/>
                      <a:gd name="connsiteX7" fmla="*/ 68217 w 95250"/>
                      <a:gd name="connsiteY7" fmla="*/ 1786 h 157162"/>
                      <a:gd name="connsiteX8" fmla="*/ 49414 w 95250"/>
                      <a:gd name="connsiteY8" fmla="*/ 13035 h 157162"/>
                      <a:gd name="connsiteX9" fmla="*/ 30698 w 95250"/>
                      <a:gd name="connsiteY9" fmla="*/ 1834 h 157162"/>
                      <a:gd name="connsiteX10" fmla="*/ 25602 w 95250"/>
                      <a:gd name="connsiteY10" fmla="*/ 8272 h 157162"/>
                      <a:gd name="connsiteX11" fmla="*/ 35127 w 95250"/>
                      <a:gd name="connsiteY11" fmla="*/ 13035 h 157162"/>
                      <a:gd name="connsiteX12" fmla="*/ 35127 w 95250"/>
                      <a:gd name="connsiteY12" fmla="*/ 27322 h 157162"/>
                      <a:gd name="connsiteX13" fmla="*/ 16077 w 95250"/>
                      <a:gd name="connsiteY13" fmla="*/ 27322 h 157162"/>
                      <a:gd name="connsiteX14" fmla="*/ 1789 w 95250"/>
                      <a:gd name="connsiteY14" fmla="*/ 41013 h 157162"/>
                      <a:gd name="connsiteX15" fmla="*/ 1789 w 95250"/>
                      <a:gd name="connsiteY15" fmla="*/ 41610 h 157162"/>
                      <a:gd name="connsiteX16" fmla="*/ 1789 w 95250"/>
                      <a:gd name="connsiteY16" fmla="*/ 141622 h 157162"/>
                      <a:gd name="connsiteX17" fmla="*/ 15480 w 95250"/>
                      <a:gd name="connsiteY17" fmla="*/ 155910 h 157162"/>
                      <a:gd name="connsiteX18" fmla="*/ 16077 w 95250"/>
                      <a:gd name="connsiteY18" fmla="*/ 155910 h 157162"/>
                      <a:gd name="connsiteX19" fmla="*/ 82752 w 95250"/>
                      <a:gd name="connsiteY19" fmla="*/ 155910 h 157162"/>
                      <a:gd name="connsiteX20" fmla="*/ 97039 w 95250"/>
                      <a:gd name="connsiteY20" fmla="*/ 142219 h 157162"/>
                      <a:gd name="connsiteX21" fmla="*/ 97039 w 95250"/>
                      <a:gd name="connsiteY21" fmla="*/ 141622 h 157162"/>
                      <a:gd name="connsiteX22" fmla="*/ 82752 w 95250"/>
                      <a:gd name="connsiteY22" fmla="*/ 146385 h 157162"/>
                      <a:gd name="connsiteX23" fmla="*/ 16077 w 95250"/>
                      <a:gd name="connsiteY23" fmla="*/ 146385 h 157162"/>
                      <a:gd name="connsiteX24" fmla="*/ 11314 w 95250"/>
                      <a:gd name="connsiteY24" fmla="*/ 141825 h 157162"/>
                      <a:gd name="connsiteX25" fmla="*/ 11314 w 95250"/>
                      <a:gd name="connsiteY25" fmla="*/ 141622 h 157162"/>
                      <a:gd name="connsiteX26" fmla="*/ 11314 w 95250"/>
                      <a:gd name="connsiteY26" fmla="*/ 41610 h 157162"/>
                      <a:gd name="connsiteX27" fmla="*/ 15874 w 95250"/>
                      <a:gd name="connsiteY27" fmla="*/ 36847 h 157162"/>
                      <a:gd name="connsiteX28" fmla="*/ 16077 w 95250"/>
                      <a:gd name="connsiteY28" fmla="*/ 36847 h 157162"/>
                      <a:gd name="connsiteX29" fmla="*/ 44652 w 95250"/>
                      <a:gd name="connsiteY29" fmla="*/ 36847 h 157162"/>
                      <a:gd name="connsiteX30" fmla="*/ 44652 w 95250"/>
                      <a:gd name="connsiteY30" fmla="*/ 22560 h 157162"/>
                      <a:gd name="connsiteX31" fmla="*/ 54177 w 95250"/>
                      <a:gd name="connsiteY31" fmla="*/ 22560 h 157162"/>
                      <a:gd name="connsiteX32" fmla="*/ 54177 w 95250"/>
                      <a:gd name="connsiteY32" fmla="*/ 36847 h 157162"/>
                      <a:gd name="connsiteX33" fmla="*/ 82752 w 95250"/>
                      <a:gd name="connsiteY33" fmla="*/ 36847 h 157162"/>
                      <a:gd name="connsiteX34" fmla="*/ 87514 w 95250"/>
                      <a:gd name="connsiteY34" fmla="*/ 41408 h 157162"/>
                      <a:gd name="connsiteX35" fmla="*/ 87514 w 95250"/>
                      <a:gd name="connsiteY35" fmla="*/ 41610 h 157162"/>
                      <a:gd name="connsiteX36" fmla="*/ 87514 w 95250"/>
                      <a:gd name="connsiteY36" fmla="*/ 141622 h 157162"/>
                      <a:gd name="connsiteX37" fmla="*/ 82954 w 95250"/>
                      <a:gd name="connsiteY37" fmla="*/ 146385 h 157162"/>
                      <a:gd name="connsiteX38" fmla="*/ 82752 w 95250"/>
                      <a:gd name="connsiteY38" fmla="*/ 146385 h 157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95250" h="157162">
                        <a:moveTo>
                          <a:pt x="97039" y="141622"/>
                        </a:moveTo>
                        <a:lnTo>
                          <a:pt x="97039" y="41610"/>
                        </a:lnTo>
                        <a:cubicBezTo>
                          <a:pt x="97204" y="33884"/>
                          <a:pt x="91075" y="27487"/>
                          <a:pt x="83348" y="27322"/>
                        </a:cubicBezTo>
                        <a:cubicBezTo>
                          <a:pt x="83150" y="27318"/>
                          <a:pt x="82951" y="27318"/>
                          <a:pt x="82752" y="27322"/>
                        </a:cubicBezTo>
                        <a:lnTo>
                          <a:pt x="63702" y="27322"/>
                        </a:lnTo>
                        <a:lnTo>
                          <a:pt x="63702" y="13035"/>
                        </a:lnTo>
                        <a:lnTo>
                          <a:pt x="73227" y="8272"/>
                        </a:lnTo>
                        <a:lnTo>
                          <a:pt x="68217" y="1786"/>
                        </a:lnTo>
                        <a:lnTo>
                          <a:pt x="49414" y="13035"/>
                        </a:lnTo>
                        <a:lnTo>
                          <a:pt x="30698" y="1834"/>
                        </a:lnTo>
                        <a:lnTo>
                          <a:pt x="25602" y="8272"/>
                        </a:lnTo>
                        <a:lnTo>
                          <a:pt x="35127" y="13035"/>
                        </a:lnTo>
                        <a:lnTo>
                          <a:pt x="35127" y="27322"/>
                        </a:lnTo>
                        <a:lnTo>
                          <a:pt x="16077" y="27322"/>
                        </a:lnTo>
                        <a:cubicBezTo>
                          <a:pt x="8351" y="27158"/>
                          <a:pt x="1954" y="33287"/>
                          <a:pt x="1789" y="41013"/>
                        </a:cubicBezTo>
                        <a:cubicBezTo>
                          <a:pt x="1785" y="41212"/>
                          <a:pt x="1785" y="41411"/>
                          <a:pt x="1789" y="41610"/>
                        </a:cubicBezTo>
                        <a:lnTo>
                          <a:pt x="1789" y="141622"/>
                        </a:lnTo>
                        <a:cubicBezTo>
                          <a:pt x="1624" y="149348"/>
                          <a:pt x="7754" y="155745"/>
                          <a:pt x="15480" y="155910"/>
                        </a:cubicBezTo>
                        <a:cubicBezTo>
                          <a:pt x="15679" y="155914"/>
                          <a:pt x="15878" y="155914"/>
                          <a:pt x="16077" y="155910"/>
                        </a:cubicBezTo>
                        <a:lnTo>
                          <a:pt x="82752" y="155910"/>
                        </a:lnTo>
                        <a:cubicBezTo>
                          <a:pt x="90477" y="156075"/>
                          <a:pt x="96874" y="149945"/>
                          <a:pt x="97039" y="142219"/>
                        </a:cubicBezTo>
                        <a:cubicBezTo>
                          <a:pt x="97043" y="142021"/>
                          <a:pt x="97043" y="141822"/>
                          <a:pt x="97039" y="141622"/>
                        </a:cubicBezTo>
                        <a:close/>
                        <a:moveTo>
                          <a:pt x="82752" y="146385"/>
                        </a:moveTo>
                        <a:lnTo>
                          <a:pt x="16077" y="146385"/>
                        </a:lnTo>
                        <a:cubicBezTo>
                          <a:pt x="13502" y="146441"/>
                          <a:pt x="11370" y="144399"/>
                          <a:pt x="11314" y="141825"/>
                        </a:cubicBezTo>
                        <a:cubicBezTo>
                          <a:pt x="11313" y="141757"/>
                          <a:pt x="11313" y="141690"/>
                          <a:pt x="11314" y="141622"/>
                        </a:cubicBezTo>
                        <a:lnTo>
                          <a:pt x="11314" y="41610"/>
                        </a:lnTo>
                        <a:cubicBezTo>
                          <a:pt x="11258" y="39035"/>
                          <a:pt x="13300" y="36903"/>
                          <a:pt x="15874" y="36847"/>
                        </a:cubicBezTo>
                        <a:cubicBezTo>
                          <a:pt x="15942" y="36846"/>
                          <a:pt x="16009" y="36846"/>
                          <a:pt x="16077" y="36847"/>
                        </a:cubicBezTo>
                        <a:lnTo>
                          <a:pt x="44652" y="36847"/>
                        </a:lnTo>
                        <a:lnTo>
                          <a:pt x="44652" y="22560"/>
                        </a:lnTo>
                        <a:lnTo>
                          <a:pt x="54177" y="22560"/>
                        </a:lnTo>
                        <a:lnTo>
                          <a:pt x="54177" y="36847"/>
                        </a:lnTo>
                        <a:lnTo>
                          <a:pt x="82752" y="36847"/>
                        </a:lnTo>
                        <a:cubicBezTo>
                          <a:pt x="85326" y="36792"/>
                          <a:pt x="87458" y="38833"/>
                          <a:pt x="87514" y="41408"/>
                        </a:cubicBezTo>
                        <a:cubicBezTo>
                          <a:pt x="87516" y="41475"/>
                          <a:pt x="87516" y="41542"/>
                          <a:pt x="87514" y="41610"/>
                        </a:cubicBezTo>
                        <a:lnTo>
                          <a:pt x="87514" y="141622"/>
                        </a:lnTo>
                        <a:cubicBezTo>
                          <a:pt x="87570" y="144197"/>
                          <a:pt x="85528" y="146329"/>
                          <a:pt x="82954" y="146385"/>
                        </a:cubicBezTo>
                        <a:cubicBezTo>
                          <a:pt x="82886" y="146386"/>
                          <a:pt x="82819" y="146386"/>
                          <a:pt x="82752" y="146385"/>
                        </a:cubicBezTo>
                        <a:close/>
                      </a:path>
                    </a:pathLst>
                  </a:custGeom>
                  <a:solidFill>
                    <a:schemeClr val="accent1"/>
                  </a:solidFill>
                  <a:ln w="4763" cap="flat">
                    <a:noFill/>
                    <a:prstDash val="solid"/>
                    <a:miter/>
                  </a:ln>
                </p:spPr>
                <p:txBody>
                  <a:bodyPr rtlCol="0" anchor="ctr"/>
                  <a:lstStyle/>
                  <a:p>
                    <a:pPr marL="0" marR="0" lvl="0" indent="0" algn="l" defTabSz="822930" rtl="0" eaLnBrk="1" fontAlgn="auto" latinLnBrk="0" hangingPunct="1">
                      <a:lnSpc>
                        <a:spcPct val="100000"/>
                      </a:lnSpc>
                      <a:spcBef>
                        <a:spcPts val="0"/>
                      </a:spcBef>
                      <a:spcAft>
                        <a:spcPts val="0"/>
                      </a:spcAft>
                      <a:buClrTx/>
                      <a:buSzTx/>
                      <a:buFontTx/>
                      <a:buNone/>
                      <a:tabLst/>
                      <a:defRPr/>
                    </a:pPr>
                    <a:endParaRPr kumimoji="0" lang="en-US" sz="1589" b="0" i="0" u="none" strike="noStrike" kern="1200" cap="none" spc="0" normalizeH="0" baseline="0" noProof="0">
                      <a:ln>
                        <a:noFill/>
                      </a:ln>
                      <a:solidFill>
                        <a:srgbClr val="000000"/>
                      </a:solidFill>
                      <a:effectLst/>
                      <a:uLnTx/>
                      <a:uFillTx/>
                      <a:latin typeface="Segoe UI"/>
                      <a:ea typeface="+mn-ea"/>
                      <a:cs typeface="+mn-cs"/>
                    </a:endParaRPr>
                  </a:p>
                </p:txBody>
              </p:sp>
              <p:sp>
                <p:nvSpPr>
                  <p:cNvPr id="438" name="Freeform: Shape 437">
                    <a:extLst>
                      <a:ext uri="{FF2B5EF4-FFF2-40B4-BE49-F238E27FC236}">
                        <a16:creationId xmlns:a16="http://schemas.microsoft.com/office/drawing/2014/main" id="{E1D19E12-62F7-40D5-BA9A-3CD130E46CA4}"/>
                      </a:ext>
                    </a:extLst>
                  </p:cNvPr>
                  <p:cNvSpPr/>
                  <p:nvPr/>
                </p:nvSpPr>
                <p:spPr>
                  <a:xfrm>
                    <a:off x="436953" y="327344"/>
                    <a:ext cx="61913" cy="66675"/>
                  </a:xfrm>
                  <a:custGeom>
                    <a:avLst/>
                    <a:gdLst>
                      <a:gd name="connsiteX0" fmla="*/ 44653 w 61912"/>
                      <a:gd name="connsiteY0" fmla="*/ 39384 h 66675"/>
                      <a:gd name="connsiteX1" fmla="*/ 47968 w 61912"/>
                      <a:gd name="connsiteY1" fmla="*/ 9719 h 66675"/>
                      <a:gd name="connsiteX2" fmla="*/ 18302 w 61912"/>
                      <a:gd name="connsiteY2" fmla="*/ 6404 h 66675"/>
                      <a:gd name="connsiteX3" fmla="*/ 14988 w 61912"/>
                      <a:gd name="connsiteY3" fmla="*/ 36070 h 66675"/>
                      <a:gd name="connsiteX4" fmla="*/ 18302 w 61912"/>
                      <a:gd name="connsiteY4" fmla="*/ 39384 h 66675"/>
                      <a:gd name="connsiteX5" fmla="*/ 1786 w 61912"/>
                      <a:gd name="connsiteY5" fmla="*/ 65959 h 66675"/>
                      <a:gd name="connsiteX6" fmla="*/ 9658 w 61912"/>
                      <a:gd name="connsiteY6" fmla="*/ 65959 h 66675"/>
                      <a:gd name="connsiteX7" fmla="*/ 31483 w 61912"/>
                      <a:gd name="connsiteY7" fmla="*/ 44135 h 66675"/>
                      <a:gd name="connsiteX8" fmla="*/ 53307 w 61912"/>
                      <a:gd name="connsiteY8" fmla="*/ 65959 h 66675"/>
                      <a:gd name="connsiteX9" fmla="*/ 61179 w 61912"/>
                      <a:gd name="connsiteY9" fmla="*/ 65959 h 66675"/>
                      <a:gd name="connsiteX10" fmla="*/ 44653 w 61912"/>
                      <a:gd name="connsiteY10" fmla="*/ 39384 h 66675"/>
                      <a:gd name="connsiteX11" fmla="*/ 18240 w 61912"/>
                      <a:gd name="connsiteY11" fmla="*/ 23025 h 66675"/>
                      <a:gd name="connsiteX12" fmla="*/ 31480 w 61912"/>
                      <a:gd name="connsiteY12" fmla="*/ 9795 h 66675"/>
                      <a:gd name="connsiteX13" fmla="*/ 44710 w 61912"/>
                      <a:gd name="connsiteY13" fmla="*/ 23035 h 66675"/>
                      <a:gd name="connsiteX14" fmla="*/ 31480 w 61912"/>
                      <a:gd name="connsiteY14" fmla="*/ 36265 h 66675"/>
                      <a:gd name="connsiteX15" fmla="*/ 18245 w 61912"/>
                      <a:gd name="connsiteY15" fmla="*/ 23025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1912" h="66675">
                        <a:moveTo>
                          <a:pt x="44653" y="39384"/>
                        </a:moveTo>
                        <a:cubicBezTo>
                          <a:pt x="53761" y="32108"/>
                          <a:pt x="55245" y="18826"/>
                          <a:pt x="47968" y="9719"/>
                        </a:cubicBezTo>
                        <a:cubicBezTo>
                          <a:pt x="40691" y="612"/>
                          <a:pt x="27410" y="-873"/>
                          <a:pt x="18302" y="6404"/>
                        </a:cubicBezTo>
                        <a:cubicBezTo>
                          <a:pt x="9195" y="13680"/>
                          <a:pt x="7711" y="26962"/>
                          <a:pt x="14988" y="36070"/>
                        </a:cubicBezTo>
                        <a:cubicBezTo>
                          <a:pt x="15966" y="37294"/>
                          <a:pt x="17078" y="38406"/>
                          <a:pt x="18302" y="39384"/>
                        </a:cubicBezTo>
                        <a:cubicBezTo>
                          <a:pt x="8200" y="44390"/>
                          <a:pt x="1802" y="54685"/>
                          <a:pt x="1786" y="65959"/>
                        </a:cubicBezTo>
                        <a:lnTo>
                          <a:pt x="9658" y="65959"/>
                        </a:lnTo>
                        <a:cubicBezTo>
                          <a:pt x="9658" y="53906"/>
                          <a:pt x="19430" y="44135"/>
                          <a:pt x="31483" y="44135"/>
                        </a:cubicBezTo>
                        <a:cubicBezTo>
                          <a:pt x="43535" y="44135"/>
                          <a:pt x="53307" y="53906"/>
                          <a:pt x="53307" y="65959"/>
                        </a:cubicBezTo>
                        <a:lnTo>
                          <a:pt x="61179" y="65959"/>
                        </a:lnTo>
                        <a:cubicBezTo>
                          <a:pt x="61161" y="54682"/>
                          <a:pt x="54760" y="44388"/>
                          <a:pt x="44653" y="39384"/>
                        </a:cubicBezTo>
                        <a:close/>
                        <a:moveTo>
                          <a:pt x="18240" y="23025"/>
                        </a:moveTo>
                        <a:cubicBezTo>
                          <a:pt x="18243" y="15716"/>
                          <a:pt x="24171" y="9792"/>
                          <a:pt x="31480" y="9795"/>
                        </a:cubicBezTo>
                        <a:cubicBezTo>
                          <a:pt x="38790" y="9798"/>
                          <a:pt x="44713" y="15725"/>
                          <a:pt x="44710" y="23035"/>
                        </a:cubicBezTo>
                        <a:cubicBezTo>
                          <a:pt x="44707" y="30341"/>
                          <a:pt x="38786" y="36262"/>
                          <a:pt x="31480" y="36265"/>
                        </a:cubicBezTo>
                        <a:cubicBezTo>
                          <a:pt x="24173" y="36255"/>
                          <a:pt x="18253" y="30332"/>
                          <a:pt x="18245" y="23025"/>
                        </a:cubicBezTo>
                        <a:close/>
                      </a:path>
                    </a:pathLst>
                  </a:custGeom>
                  <a:solidFill>
                    <a:schemeClr val="accent1"/>
                  </a:solidFill>
                  <a:ln w="4763" cap="flat">
                    <a:noFill/>
                    <a:prstDash val="solid"/>
                    <a:miter/>
                  </a:ln>
                </p:spPr>
                <p:txBody>
                  <a:bodyPr rtlCol="0" anchor="ctr"/>
                  <a:lstStyle/>
                  <a:p>
                    <a:pPr marL="0" marR="0" lvl="0" indent="0" algn="l" defTabSz="822930" rtl="0" eaLnBrk="1" fontAlgn="auto" latinLnBrk="0" hangingPunct="1">
                      <a:lnSpc>
                        <a:spcPct val="100000"/>
                      </a:lnSpc>
                      <a:spcBef>
                        <a:spcPts val="0"/>
                      </a:spcBef>
                      <a:spcAft>
                        <a:spcPts val="0"/>
                      </a:spcAft>
                      <a:buClrTx/>
                      <a:buSzTx/>
                      <a:buFontTx/>
                      <a:buNone/>
                      <a:tabLst/>
                      <a:defRPr/>
                    </a:pPr>
                    <a:endParaRPr kumimoji="0" lang="en-US" sz="1589" b="0" i="0" u="none" strike="noStrike" kern="1200" cap="none" spc="0" normalizeH="0" baseline="0" noProof="0">
                      <a:ln>
                        <a:noFill/>
                      </a:ln>
                      <a:solidFill>
                        <a:srgbClr val="000000"/>
                      </a:solidFill>
                      <a:effectLst/>
                      <a:uLnTx/>
                      <a:uFillTx/>
                      <a:latin typeface="Segoe UI"/>
                      <a:ea typeface="+mn-ea"/>
                      <a:cs typeface="+mn-cs"/>
                    </a:endParaRPr>
                  </a:p>
                </p:txBody>
              </p:sp>
              <p:sp>
                <p:nvSpPr>
                  <p:cNvPr id="439" name="Freeform: Shape 438">
                    <a:extLst>
                      <a:ext uri="{FF2B5EF4-FFF2-40B4-BE49-F238E27FC236}">
                        <a16:creationId xmlns:a16="http://schemas.microsoft.com/office/drawing/2014/main" id="{94AE79A7-4DB5-461E-A679-4FD393C45C0B}"/>
                      </a:ext>
                    </a:extLst>
                  </p:cNvPr>
                  <p:cNvSpPr/>
                  <p:nvPr/>
                </p:nvSpPr>
                <p:spPr>
                  <a:xfrm>
                    <a:off x="452360" y="310555"/>
                    <a:ext cx="28575" cy="9525"/>
                  </a:xfrm>
                  <a:custGeom>
                    <a:avLst/>
                    <a:gdLst>
                      <a:gd name="connsiteX0" fmla="*/ 25598 w 28575"/>
                      <a:gd name="connsiteY0" fmla="*/ 1786 h 9525"/>
                      <a:gd name="connsiteX1" fmla="*/ 30361 w 28575"/>
                      <a:gd name="connsiteY1" fmla="*/ 6548 h 9525"/>
                      <a:gd name="connsiteX2" fmla="*/ 30361 w 28575"/>
                      <a:gd name="connsiteY2" fmla="*/ 6548 h 9525"/>
                      <a:gd name="connsiteX3" fmla="*/ 25598 w 28575"/>
                      <a:gd name="connsiteY3" fmla="*/ 11311 h 9525"/>
                      <a:gd name="connsiteX4" fmla="*/ 6548 w 28575"/>
                      <a:gd name="connsiteY4" fmla="*/ 11311 h 9525"/>
                      <a:gd name="connsiteX5" fmla="*/ 1786 w 28575"/>
                      <a:gd name="connsiteY5" fmla="*/ 6548 h 9525"/>
                      <a:gd name="connsiteX6" fmla="*/ 1786 w 28575"/>
                      <a:gd name="connsiteY6" fmla="*/ 6548 h 9525"/>
                      <a:gd name="connsiteX7" fmla="*/ 6548 w 28575"/>
                      <a:gd name="connsiteY7" fmla="*/ 1786 h 9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575" h="9525">
                        <a:moveTo>
                          <a:pt x="25598" y="1786"/>
                        </a:moveTo>
                        <a:cubicBezTo>
                          <a:pt x="28229" y="1786"/>
                          <a:pt x="30361" y="3918"/>
                          <a:pt x="30361" y="6548"/>
                        </a:cubicBezTo>
                        <a:lnTo>
                          <a:pt x="30361" y="6548"/>
                        </a:lnTo>
                        <a:cubicBezTo>
                          <a:pt x="30361" y="9179"/>
                          <a:pt x="28229" y="11311"/>
                          <a:pt x="25598" y="11311"/>
                        </a:cubicBezTo>
                        <a:lnTo>
                          <a:pt x="6548" y="11311"/>
                        </a:lnTo>
                        <a:cubicBezTo>
                          <a:pt x="3918" y="11311"/>
                          <a:pt x="1786" y="9179"/>
                          <a:pt x="1786" y="6548"/>
                        </a:cubicBezTo>
                        <a:lnTo>
                          <a:pt x="1786" y="6548"/>
                        </a:lnTo>
                        <a:cubicBezTo>
                          <a:pt x="1786" y="3918"/>
                          <a:pt x="3918" y="1786"/>
                          <a:pt x="6548" y="1786"/>
                        </a:cubicBezTo>
                        <a:close/>
                      </a:path>
                    </a:pathLst>
                  </a:custGeom>
                  <a:solidFill>
                    <a:schemeClr val="accent1"/>
                  </a:solidFill>
                  <a:ln w="4763" cap="flat">
                    <a:noFill/>
                    <a:prstDash val="solid"/>
                    <a:miter/>
                  </a:ln>
                </p:spPr>
                <p:txBody>
                  <a:bodyPr rtlCol="0" anchor="ctr"/>
                  <a:lstStyle/>
                  <a:p>
                    <a:pPr marL="0" marR="0" lvl="0" indent="0" algn="l" defTabSz="822930" rtl="0" eaLnBrk="1" fontAlgn="auto" latinLnBrk="0" hangingPunct="1">
                      <a:lnSpc>
                        <a:spcPct val="100000"/>
                      </a:lnSpc>
                      <a:spcBef>
                        <a:spcPts val="0"/>
                      </a:spcBef>
                      <a:spcAft>
                        <a:spcPts val="0"/>
                      </a:spcAft>
                      <a:buClrTx/>
                      <a:buSzTx/>
                      <a:buFontTx/>
                      <a:buNone/>
                      <a:tabLst/>
                      <a:defRPr/>
                    </a:pPr>
                    <a:endParaRPr kumimoji="0" lang="en-US" sz="1589" b="0" i="0" u="none" strike="noStrike" kern="1200" cap="none" spc="0" normalizeH="0" baseline="0" noProof="0">
                      <a:ln>
                        <a:noFill/>
                      </a:ln>
                      <a:solidFill>
                        <a:srgbClr val="000000"/>
                      </a:solidFill>
                      <a:effectLst/>
                      <a:uLnTx/>
                      <a:uFillTx/>
                      <a:latin typeface="Segoe UI"/>
                      <a:ea typeface="+mn-ea"/>
                      <a:cs typeface="+mn-cs"/>
                    </a:endParaRPr>
                  </a:p>
                </p:txBody>
              </p:sp>
            </p:grpSp>
          </p:grpSp>
        </p:grpSp>
        <p:grpSp>
          <p:nvGrpSpPr>
            <p:cNvPr id="430" name="Group 429">
              <a:extLst>
                <a:ext uri="{FF2B5EF4-FFF2-40B4-BE49-F238E27FC236}">
                  <a16:creationId xmlns:a16="http://schemas.microsoft.com/office/drawing/2014/main" id="{46C74B77-98CD-4EF4-893E-79202C06C9D2}"/>
                </a:ext>
              </a:extLst>
            </p:cNvPr>
            <p:cNvGrpSpPr/>
            <p:nvPr/>
          </p:nvGrpSpPr>
          <p:grpSpPr>
            <a:xfrm>
              <a:off x="384901" y="545850"/>
              <a:ext cx="609679" cy="207176"/>
              <a:chOff x="384901" y="555169"/>
              <a:chExt cx="609679" cy="207176"/>
            </a:xfrm>
          </p:grpSpPr>
          <p:sp>
            <p:nvSpPr>
              <p:cNvPr id="431" name="TextBox 430">
                <a:extLst>
                  <a:ext uri="{FF2B5EF4-FFF2-40B4-BE49-F238E27FC236}">
                    <a16:creationId xmlns:a16="http://schemas.microsoft.com/office/drawing/2014/main" id="{FC199BA0-59A7-4597-904C-F80F38E8A2E6}"/>
                  </a:ext>
                </a:extLst>
              </p:cNvPr>
              <p:cNvSpPr txBox="1"/>
              <p:nvPr/>
            </p:nvSpPr>
            <p:spPr>
              <a:xfrm>
                <a:off x="585279" y="596131"/>
                <a:ext cx="409301" cy="166214"/>
              </a:xfrm>
              <a:prstGeom prst="rect">
                <a:avLst/>
              </a:prstGeom>
            </p:spPr>
            <p:txBody>
              <a:bodyPr wrap="none" lIns="41148" tIns="0" rIns="0" bIns="0">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marL="0" marR="0" lvl="0" indent="0" algn="l" defTabSz="790552" rtl="0" eaLnBrk="1" fontAlgn="auto" latinLnBrk="0" hangingPunct="1">
                  <a:lnSpc>
                    <a:spcPct val="90000"/>
                  </a:lnSpc>
                  <a:spcBef>
                    <a:spcPts val="0"/>
                  </a:spcBef>
                  <a:spcAft>
                    <a:spcPts val="0"/>
                  </a:spcAft>
                  <a:buClrTx/>
                  <a:buSzTx/>
                  <a:buFontTx/>
                  <a:buNone/>
                  <a:tabLst/>
                  <a:defRPr/>
                </a:pPr>
                <a:r>
                  <a:rPr kumimoji="0" lang="en-US" sz="1080" b="0" i="0" u="none" strike="noStrike" kern="100" cap="none" spc="0" normalizeH="0" baseline="0" noProof="0">
                    <a:ln>
                      <a:noFill/>
                    </a:ln>
                    <a:solidFill>
                      <a:srgbClr val="353535"/>
                    </a:solidFill>
                    <a:effectLst/>
                    <a:uLnTx/>
                    <a:uFillTx/>
                    <a:latin typeface="Segoe UI"/>
                    <a:ea typeface="ＭＳ Ｐゴシック" charset="0"/>
                    <a:cs typeface="+mn-cs"/>
                  </a:rPr>
                  <a:t>ADFS</a:t>
                </a:r>
              </a:p>
            </p:txBody>
          </p:sp>
          <p:pic>
            <p:nvPicPr>
              <p:cNvPr id="432" name="Graphic 431">
                <a:extLst>
                  <a:ext uri="{FF2B5EF4-FFF2-40B4-BE49-F238E27FC236}">
                    <a16:creationId xmlns:a16="http://schemas.microsoft.com/office/drawing/2014/main" id="{3087030B-E0C1-411F-8D84-920838F6A322}"/>
                  </a:ext>
                </a:extLst>
              </p:cNvPr>
              <p:cNvPicPr>
                <a:picLocks noChangeAspect="1"/>
              </p:cNvPicPr>
              <p:nvPr/>
            </p:nvPicPr>
            <p:blipFill>
              <a:blip r:embed="rId9" cstate="print">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384901" y="555169"/>
                <a:ext cx="203762" cy="203762"/>
              </a:xfrm>
              <a:prstGeom prst="rect">
                <a:avLst/>
              </a:prstGeom>
            </p:spPr>
          </p:pic>
        </p:grpSp>
      </p:grpSp>
      <p:sp>
        <p:nvSpPr>
          <p:cNvPr id="444" name="Arc 443">
            <a:extLst>
              <a:ext uri="{FF2B5EF4-FFF2-40B4-BE49-F238E27FC236}">
                <a16:creationId xmlns:a16="http://schemas.microsoft.com/office/drawing/2014/main" id="{DC9CF352-E0EB-43B3-B342-319B3111F798}"/>
              </a:ext>
            </a:extLst>
          </p:cNvPr>
          <p:cNvSpPr/>
          <p:nvPr/>
        </p:nvSpPr>
        <p:spPr>
          <a:xfrm>
            <a:off x="4877313" y="3176215"/>
            <a:ext cx="1875850" cy="1875850"/>
          </a:xfrm>
          <a:prstGeom prst="arc">
            <a:avLst>
              <a:gd name="adj1" fmla="val 2249539"/>
              <a:gd name="adj2" fmla="val 5840073"/>
            </a:avLst>
          </a:prstGeom>
          <a:noFill/>
          <a:ln w="9525" cap="flat" cmpd="sng" algn="ctr">
            <a:solidFill>
              <a:srgbClr val="0078D7"/>
            </a:solidFill>
            <a:prstDash val="solid"/>
            <a:headEnd type="triangle" w="med" len="med"/>
            <a:tailEnd type="none" w="med" len="med"/>
          </a:ln>
          <a:effectLst/>
        </p:spPr>
        <p:txBody>
          <a:bodyPr rtlCol="0" anchor="ctr"/>
          <a:lstStyle/>
          <a:p>
            <a:pPr marL="0" marR="0" lvl="0" indent="0" algn="ctr" defTabSz="806747" rtl="0" eaLnBrk="1" fontAlgn="auto" latinLnBrk="0" hangingPunct="1">
              <a:lnSpc>
                <a:spcPct val="100000"/>
              </a:lnSpc>
              <a:spcBef>
                <a:spcPts val="0"/>
              </a:spcBef>
              <a:spcAft>
                <a:spcPts val="0"/>
              </a:spcAft>
              <a:buClrTx/>
              <a:buSzTx/>
              <a:buFontTx/>
              <a:buNone/>
              <a:tabLst/>
              <a:defRPr/>
            </a:pPr>
            <a:endParaRPr kumimoji="0" lang="en-US" sz="1589" b="0" i="0" u="none" strike="noStrike" kern="0" cap="none" spc="0" normalizeH="0" baseline="0" noProof="0">
              <a:ln>
                <a:noFill/>
              </a:ln>
              <a:solidFill>
                <a:srgbClr val="353535"/>
              </a:solidFill>
              <a:effectLst/>
              <a:uLnTx/>
              <a:uFillTx/>
              <a:latin typeface="Segoe UI Semilight"/>
              <a:ea typeface="+mn-ea"/>
              <a:cs typeface="+mn-cs"/>
            </a:endParaRPr>
          </a:p>
        </p:txBody>
      </p:sp>
      <p:sp>
        <p:nvSpPr>
          <p:cNvPr id="445" name="Arc 444">
            <a:extLst>
              <a:ext uri="{FF2B5EF4-FFF2-40B4-BE49-F238E27FC236}">
                <a16:creationId xmlns:a16="http://schemas.microsoft.com/office/drawing/2014/main" id="{BC7E0300-20AE-496F-9EEE-FB412561824E}"/>
              </a:ext>
            </a:extLst>
          </p:cNvPr>
          <p:cNvSpPr/>
          <p:nvPr/>
        </p:nvSpPr>
        <p:spPr>
          <a:xfrm rot="20984159">
            <a:off x="4893165" y="3076497"/>
            <a:ext cx="1929853" cy="1875850"/>
          </a:xfrm>
          <a:prstGeom prst="arc">
            <a:avLst>
              <a:gd name="adj1" fmla="val 17443363"/>
              <a:gd name="adj2" fmla="val 20404202"/>
            </a:avLst>
          </a:prstGeom>
          <a:noFill/>
          <a:ln w="9525" cap="flat" cmpd="sng" algn="ctr">
            <a:solidFill>
              <a:srgbClr val="0078D7"/>
            </a:solidFill>
            <a:prstDash val="solid"/>
            <a:headEnd type="none" w="med" len="med"/>
            <a:tailEnd type="triangle" w="med" len="med"/>
          </a:ln>
          <a:effectLst/>
        </p:spPr>
        <p:txBody>
          <a:bodyPr rtlCol="0" anchor="ctr"/>
          <a:lstStyle/>
          <a:p>
            <a:pPr marL="0" marR="0" lvl="0" indent="0" algn="ctr" defTabSz="806747" rtl="0" eaLnBrk="1" fontAlgn="auto" latinLnBrk="0" hangingPunct="1">
              <a:lnSpc>
                <a:spcPct val="100000"/>
              </a:lnSpc>
              <a:spcBef>
                <a:spcPts val="0"/>
              </a:spcBef>
              <a:spcAft>
                <a:spcPts val="0"/>
              </a:spcAft>
              <a:buClrTx/>
              <a:buSzTx/>
              <a:buFontTx/>
              <a:buNone/>
              <a:tabLst/>
              <a:defRPr/>
            </a:pPr>
            <a:endParaRPr kumimoji="0" lang="en-US" sz="1589" b="0" i="0" u="none" strike="noStrike" kern="0" cap="none" spc="0" normalizeH="0" baseline="0" noProof="0">
              <a:ln>
                <a:noFill/>
              </a:ln>
              <a:solidFill>
                <a:srgbClr val="353535"/>
              </a:solidFill>
              <a:effectLst/>
              <a:uLnTx/>
              <a:uFillTx/>
              <a:latin typeface="Segoe UI Semilight"/>
              <a:ea typeface="+mn-ea"/>
              <a:cs typeface="+mn-cs"/>
            </a:endParaRPr>
          </a:p>
        </p:txBody>
      </p:sp>
      <p:sp>
        <p:nvSpPr>
          <p:cNvPr id="446" name="Rectangle 445">
            <a:extLst>
              <a:ext uri="{FF2B5EF4-FFF2-40B4-BE49-F238E27FC236}">
                <a16:creationId xmlns:a16="http://schemas.microsoft.com/office/drawing/2014/main" id="{43B3B7EB-BA63-468D-8985-D94B364661EF}"/>
              </a:ext>
            </a:extLst>
          </p:cNvPr>
          <p:cNvSpPr/>
          <p:nvPr/>
        </p:nvSpPr>
        <p:spPr>
          <a:xfrm>
            <a:off x="8257111" y="3910412"/>
            <a:ext cx="712054" cy="427681"/>
          </a:xfrm>
          <a:prstGeom prst="rect">
            <a:avLst/>
          </a:prstGeom>
        </p:spPr>
        <p:txBody>
          <a:bodyPr wrap="none">
            <a:spAutoFit/>
          </a:bodyPr>
          <a:lstStyle/>
          <a:p>
            <a:pPr marL="0" marR="0" lvl="0" indent="0" algn="l" defTabSz="790704" rtl="0" eaLnBrk="1" fontAlgn="auto" latinLnBrk="0" hangingPunct="1">
              <a:lnSpc>
                <a:spcPct val="90000"/>
              </a:lnSpc>
              <a:spcBef>
                <a:spcPts val="0"/>
              </a:spcBef>
              <a:spcAft>
                <a:spcPts val="0"/>
              </a:spcAft>
              <a:buClrTx/>
              <a:buSzTx/>
              <a:buFontTx/>
              <a:buNone/>
              <a:tabLst/>
              <a:defRPr/>
            </a:pPr>
            <a:r>
              <a:rPr kumimoji="0" lang="en-US" sz="1211" b="0" i="0" u="none" strike="noStrike" kern="0" cap="none" spc="0" normalizeH="0" baseline="0" noProof="0">
                <a:ln>
                  <a:noFill/>
                </a:ln>
                <a:solidFill>
                  <a:srgbClr val="353535"/>
                </a:solidFill>
                <a:effectLst/>
                <a:uLnTx/>
                <a:uFillTx/>
                <a:latin typeface="Segoe UI"/>
                <a:ea typeface="ＭＳ Ｐゴシック" charset="0"/>
                <a:cs typeface="+mn-cs"/>
              </a:rPr>
              <a:t>Require</a:t>
            </a:r>
          </a:p>
          <a:p>
            <a:pPr marL="0" marR="0" lvl="0" indent="0" algn="l" defTabSz="790704" rtl="0" eaLnBrk="1" fontAlgn="auto" latinLnBrk="0" hangingPunct="1">
              <a:lnSpc>
                <a:spcPct val="90000"/>
              </a:lnSpc>
              <a:spcBef>
                <a:spcPts val="0"/>
              </a:spcBef>
              <a:spcAft>
                <a:spcPts val="0"/>
              </a:spcAft>
              <a:buClrTx/>
              <a:buSzTx/>
              <a:buFontTx/>
              <a:buNone/>
              <a:tabLst/>
              <a:defRPr/>
            </a:pPr>
            <a:r>
              <a:rPr kumimoji="0" lang="en-US" sz="1211" b="0" i="0" u="none" strike="noStrike" kern="0" cap="none" spc="0" normalizeH="0" baseline="0" noProof="0">
                <a:ln>
                  <a:noFill/>
                </a:ln>
                <a:solidFill>
                  <a:srgbClr val="353535"/>
                </a:solidFill>
                <a:effectLst/>
                <a:uLnTx/>
                <a:uFillTx/>
                <a:latin typeface="Segoe UI"/>
                <a:ea typeface="ＭＳ Ｐゴシック" charset="0"/>
                <a:cs typeface="+mn-cs"/>
              </a:rPr>
              <a:t>MFA</a:t>
            </a:r>
          </a:p>
        </p:txBody>
      </p:sp>
      <p:grpSp>
        <p:nvGrpSpPr>
          <p:cNvPr id="447" name="Controls: MFA">
            <a:extLst>
              <a:ext uri="{FF2B5EF4-FFF2-40B4-BE49-F238E27FC236}">
                <a16:creationId xmlns:a16="http://schemas.microsoft.com/office/drawing/2014/main" id="{D0D8CEE0-6E08-41D1-ABA0-926F8DCB4DE4}"/>
              </a:ext>
            </a:extLst>
          </p:cNvPr>
          <p:cNvGrpSpPr/>
          <p:nvPr/>
        </p:nvGrpSpPr>
        <p:grpSpPr>
          <a:xfrm>
            <a:off x="7589747" y="3785234"/>
            <a:ext cx="668738" cy="668738"/>
            <a:chOff x="6689925" y="2070504"/>
            <a:chExt cx="896425" cy="896425"/>
          </a:xfrm>
        </p:grpSpPr>
        <p:grpSp>
          <p:nvGrpSpPr>
            <p:cNvPr id="448" name="Group 447">
              <a:extLst>
                <a:ext uri="{FF2B5EF4-FFF2-40B4-BE49-F238E27FC236}">
                  <a16:creationId xmlns:a16="http://schemas.microsoft.com/office/drawing/2014/main" id="{53BA4562-DC12-4EE6-881F-7A559B5CFFAC}"/>
                </a:ext>
              </a:extLst>
            </p:cNvPr>
            <p:cNvGrpSpPr/>
            <p:nvPr/>
          </p:nvGrpSpPr>
          <p:grpSpPr>
            <a:xfrm>
              <a:off x="6689925" y="2070504"/>
              <a:ext cx="896425" cy="896425"/>
              <a:chOff x="8603515" y="2504434"/>
              <a:chExt cx="1600200" cy="1600200"/>
            </a:xfrm>
          </p:grpSpPr>
          <p:sp>
            <p:nvSpPr>
              <p:cNvPr id="450" name="Oval 449">
                <a:extLst>
                  <a:ext uri="{FF2B5EF4-FFF2-40B4-BE49-F238E27FC236}">
                    <a16:creationId xmlns:a16="http://schemas.microsoft.com/office/drawing/2014/main" id="{7582B8FF-925F-459C-9053-EE2DB4E147FF}"/>
                  </a:ext>
                </a:extLst>
              </p:cNvPr>
              <p:cNvSpPr/>
              <p:nvPr/>
            </p:nvSpPr>
            <p:spPr bwMode="auto">
              <a:xfrm>
                <a:off x="8672095" y="2573014"/>
                <a:ext cx="1463040" cy="1463040"/>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55075" tIns="124061" rIns="155075" bIns="124061" numCol="1" spcCol="0" rtlCol="0" fromWordArt="0" anchor="t" anchorCtr="0" forceAA="0" compatLnSpc="1">
                <a:prstTxWarp prst="textNoShape">
                  <a:avLst/>
                </a:prstTxWarp>
                <a:noAutofit/>
              </a:bodyPr>
              <a:lstStyle/>
              <a:p>
                <a:pPr marL="0" marR="0" lvl="0" indent="0" algn="ctr" defTabSz="790597" rtl="0" eaLnBrk="1" fontAlgn="base" latinLnBrk="0" hangingPunct="1">
                  <a:lnSpc>
                    <a:spcPct val="90000"/>
                  </a:lnSpc>
                  <a:spcBef>
                    <a:spcPct val="0"/>
                  </a:spcBef>
                  <a:spcAft>
                    <a:spcPct val="0"/>
                  </a:spcAft>
                  <a:buClrTx/>
                  <a:buSzTx/>
                  <a:buFontTx/>
                  <a:buNone/>
                  <a:tabLst/>
                  <a:defRPr/>
                </a:pPr>
                <a:endParaRPr kumimoji="0" lang="en-US" sz="2036"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1" name="Circle: Hollow 450">
                <a:extLst>
                  <a:ext uri="{FF2B5EF4-FFF2-40B4-BE49-F238E27FC236}">
                    <a16:creationId xmlns:a16="http://schemas.microsoft.com/office/drawing/2014/main" id="{6A00CA83-1916-4876-9BAB-4A312C54ACED}"/>
                  </a:ext>
                </a:extLst>
              </p:cNvPr>
              <p:cNvSpPr/>
              <p:nvPr/>
            </p:nvSpPr>
            <p:spPr bwMode="auto">
              <a:xfrm>
                <a:off x="8603515" y="2504434"/>
                <a:ext cx="1600200" cy="1600200"/>
              </a:xfrm>
              <a:prstGeom prst="donut">
                <a:avLst>
                  <a:gd name="adj" fmla="val 6045"/>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55075" tIns="124061" rIns="155075" bIns="124061" numCol="1" spcCol="0" rtlCol="0" fromWordArt="0" anchor="t" anchorCtr="0" forceAA="0" compatLnSpc="1">
                <a:prstTxWarp prst="textNoShape">
                  <a:avLst/>
                </a:prstTxWarp>
                <a:noAutofit/>
              </a:bodyPr>
              <a:lstStyle/>
              <a:p>
                <a:pPr marL="0" marR="0" lvl="0" indent="0" algn="ctr" defTabSz="790597" rtl="0" eaLnBrk="1" fontAlgn="base" latinLnBrk="0" hangingPunct="1">
                  <a:lnSpc>
                    <a:spcPct val="90000"/>
                  </a:lnSpc>
                  <a:spcBef>
                    <a:spcPct val="0"/>
                  </a:spcBef>
                  <a:spcAft>
                    <a:spcPct val="0"/>
                  </a:spcAft>
                  <a:buClrTx/>
                  <a:buSzTx/>
                  <a:buFontTx/>
                  <a:buNone/>
                  <a:tabLst/>
                  <a:defRPr/>
                </a:pPr>
                <a:endParaRPr kumimoji="0" lang="en-US" sz="2036"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449" name="Picture 448">
              <a:extLst>
                <a:ext uri="{FF2B5EF4-FFF2-40B4-BE49-F238E27FC236}">
                  <a16:creationId xmlns:a16="http://schemas.microsoft.com/office/drawing/2014/main" id="{B773DAB6-9306-462D-806A-53DFB9008917}"/>
                </a:ext>
              </a:extLst>
            </p:cNvPr>
            <p:cNvPicPr>
              <a:picLocks noChangeAspect="1"/>
            </p:cNvPicPr>
            <p:nvPr/>
          </p:nvPicPr>
          <p:blipFill>
            <a:blip r:embed="rId11" cstate="print">
              <a:biLevel thresh="25000"/>
              <a:extLst>
                <a:ext uri="{28A0092B-C50C-407E-A947-70E740481C1C}">
                  <a14:useLocalDpi xmlns:a14="http://schemas.microsoft.com/office/drawing/2010/main"/>
                </a:ext>
              </a:extLst>
            </a:blip>
            <a:stretch>
              <a:fillRect/>
            </a:stretch>
          </p:blipFill>
          <p:spPr>
            <a:xfrm>
              <a:off x="6884430" y="2240837"/>
              <a:ext cx="549135" cy="549135"/>
            </a:xfrm>
            <a:prstGeom prst="rect">
              <a:avLst/>
            </a:prstGeom>
          </p:spPr>
        </p:pic>
      </p:grpSp>
      <p:sp>
        <p:nvSpPr>
          <p:cNvPr id="452" name="Rectangle 451">
            <a:extLst>
              <a:ext uri="{FF2B5EF4-FFF2-40B4-BE49-F238E27FC236}">
                <a16:creationId xmlns:a16="http://schemas.microsoft.com/office/drawing/2014/main" id="{8B99EB68-DA4D-441F-B9C1-6C3014CC535F}"/>
              </a:ext>
            </a:extLst>
          </p:cNvPr>
          <p:cNvSpPr/>
          <p:nvPr/>
        </p:nvSpPr>
        <p:spPr>
          <a:xfrm>
            <a:off x="7744181" y="2511026"/>
            <a:ext cx="990977" cy="427681"/>
          </a:xfrm>
          <a:prstGeom prst="rect">
            <a:avLst/>
          </a:prstGeom>
        </p:spPr>
        <p:txBody>
          <a:bodyPr wrap="none">
            <a:spAutoFit/>
          </a:bodyPr>
          <a:lstStyle/>
          <a:p>
            <a:pPr marL="0" marR="0" lvl="0" indent="0" algn="l" defTabSz="790704" rtl="0" eaLnBrk="1" fontAlgn="auto" latinLnBrk="0" hangingPunct="1">
              <a:lnSpc>
                <a:spcPct val="90000"/>
              </a:lnSpc>
              <a:spcBef>
                <a:spcPts val="0"/>
              </a:spcBef>
              <a:spcAft>
                <a:spcPts val="0"/>
              </a:spcAft>
              <a:buClrTx/>
              <a:buSzTx/>
              <a:buFontTx/>
              <a:buNone/>
              <a:tabLst/>
              <a:defRPr/>
            </a:pPr>
            <a:r>
              <a:rPr kumimoji="0" lang="en-US" sz="1211" b="0" i="0" u="none" strike="noStrike" kern="100" cap="none" spc="0" normalizeH="0" baseline="0" noProof="0">
                <a:ln>
                  <a:noFill/>
                </a:ln>
                <a:solidFill>
                  <a:srgbClr val="353535"/>
                </a:solidFill>
                <a:effectLst/>
                <a:uLnTx/>
                <a:uFillTx/>
                <a:latin typeface="Segoe UI"/>
                <a:ea typeface="ＭＳ Ｐゴシック" charset="0"/>
                <a:cs typeface="+mn-cs"/>
              </a:rPr>
              <a:t>Allow/block</a:t>
            </a:r>
          </a:p>
          <a:p>
            <a:pPr marL="0" marR="0" lvl="0" indent="0" algn="l" defTabSz="790704" rtl="0" eaLnBrk="1" fontAlgn="auto" latinLnBrk="0" hangingPunct="1">
              <a:lnSpc>
                <a:spcPct val="90000"/>
              </a:lnSpc>
              <a:spcBef>
                <a:spcPts val="0"/>
              </a:spcBef>
              <a:spcAft>
                <a:spcPts val="0"/>
              </a:spcAft>
              <a:buClrTx/>
              <a:buSzTx/>
              <a:buFontTx/>
              <a:buNone/>
              <a:tabLst/>
              <a:defRPr/>
            </a:pPr>
            <a:r>
              <a:rPr kumimoji="0" lang="en-US" sz="1211" b="0" i="0" u="none" strike="noStrike" kern="100" cap="none" spc="0" normalizeH="0" baseline="0" noProof="0">
                <a:ln>
                  <a:noFill/>
                </a:ln>
                <a:solidFill>
                  <a:srgbClr val="353535"/>
                </a:solidFill>
                <a:effectLst/>
                <a:uLnTx/>
                <a:uFillTx/>
                <a:latin typeface="Segoe UI"/>
                <a:ea typeface="ＭＳ Ｐゴシック" charset="0"/>
                <a:cs typeface="+mn-cs"/>
              </a:rPr>
              <a:t>access</a:t>
            </a:r>
          </a:p>
        </p:txBody>
      </p:sp>
      <p:sp>
        <p:nvSpPr>
          <p:cNvPr id="453" name="Rectangle 452">
            <a:extLst>
              <a:ext uri="{FF2B5EF4-FFF2-40B4-BE49-F238E27FC236}">
                <a16:creationId xmlns:a16="http://schemas.microsoft.com/office/drawing/2014/main" id="{10D28F7E-044B-4286-9AD2-4B94BF549D74}"/>
              </a:ext>
            </a:extLst>
          </p:cNvPr>
          <p:cNvSpPr/>
          <p:nvPr/>
        </p:nvSpPr>
        <p:spPr>
          <a:xfrm>
            <a:off x="7744180" y="5309797"/>
            <a:ext cx="1172116" cy="427681"/>
          </a:xfrm>
          <a:prstGeom prst="rect">
            <a:avLst/>
          </a:prstGeom>
        </p:spPr>
        <p:txBody>
          <a:bodyPr wrap="none">
            <a:spAutoFit/>
          </a:bodyPr>
          <a:lstStyle/>
          <a:p>
            <a:pPr marL="0" marR="0" lvl="0" indent="0" algn="l" defTabSz="790704" rtl="0" eaLnBrk="1" fontAlgn="auto" latinLnBrk="0" hangingPunct="1">
              <a:lnSpc>
                <a:spcPct val="90000"/>
              </a:lnSpc>
              <a:spcBef>
                <a:spcPts val="0"/>
              </a:spcBef>
              <a:spcAft>
                <a:spcPts val="0"/>
              </a:spcAft>
              <a:buClrTx/>
              <a:buSzTx/>
              <a:buFontTx/>
              <a:buNone/>
              <a:tabLst/>
              <a:defRPr/>
            </a:pPr>
            <a:r>
              <a:rPr kumimoji="0" lang="en-US" sz="1211" b="0" i="0" u="none" strike="noStrike" kern="0" cap="none" spc="0" normalizeH="0" baseline="0" noProof="0">
                <a:ln>
                  <a:noFill/>
                </a:ln>
                <a:solidFill>
                  <a:srgbClr val="353535"/>
                </a:solidFill>
                <a:effectLst/>
                <a:uLnTx/>
                <a:uFillTx/>
                <a:latin typeface="Segoe UI"/>
                <a:ea typeface="ＭＳ Ｐゴシック" charset="0"/>
                <a:cs typeface="+mn-cs"/>
              </a:rPr>
              <a:t>Block legacy</a:t>
            </a:r>
            <a:br>
              <a:rPr kumimoji="0" lang="en-US" sz="1211" b="0" i="0" u="none" strike="noStrike" kern="0" cap="none" spc="0" normalizeH="0" baseline="0" noProof="0">
                <a:ln>
                  <a:noFill/>
                </a:ln>
                <a:solidFill>
                  <a:srgbClr val="353535"/>
                </a:solidFill>
                <a:effectLst/>
                <a:uLnTx/>
                <a:uFillTx/>
                <a:latin typeface="Segoe UI"/>
                <a:ea typeface="ＭＳ Ｐゴシック" charset="0"/>
                <a:cs typeface="+mn-cs"/>
              </a:rPr>
            </a:br>
            <a:r>
              <a:rPr kumimoji="0" lang="en-US" sz="1211" b="0" i="0" u="none" strike="noStrike" kern="0" cap="none" spc="0" normalizeH="0" baseline="0" noProof="0">
                <a:ln>
                  <a:noFill/>
                </a:ln>
                <a:solidFill>
                  <a:srgbClr val="353535"/>
                </a:solidFill>
                <a:effectLst/>
                <a:uLnTx/>
                <a:uFillTx/>
                <a:latin typeface="Segoe UI"/>
                <a:ea typeface="ＭＳ Ｐゴシック" charset="0"/>
                <a:cs typeface="+mn-cs"/>
              </a:rPr>
              <a:t>authentication</a:t>
            </a:r>
          </a:p>
        </p:txBody>
      </p:sp>
      <p:grpSp>
        <p:nvGrpSpPr>
          <p:cNvPr id="454" name="Controls: Deny">
            <a:extLst>
              <a:ext uri="{FF2B5EF4-FFF2-40B4-BE49-F238E27FC236}">
                <a16:creationId xmlns:a16="http://schemas.microsoft.com/office/drawing/2014/main" id="{DC166407-8178-4495-8AEF-5DB2425818D1}"/>
              </a:ext>
            </a:extLst>
          </p:cNvPr>
          <p:cNvGrpSpPr/>
          <p:nvPr/>
        </p:nvGrpSpPr>
        <p:grpSpPr>
          <a:xfrm>
            <a:off x="7058782" y="5184620"/>
            <a:ext cx="668738" cy="668738"/>
            <a:chOff x="6689925" y="3891070"/>
            <a:chExt cx="896425" cy="896425"/>
          </a:xfrm>
        </p:grpSpPr>
        <p:grpSp>
          <p:nvGrpSpPr>
            <p:cNvPr id="455" name="Group 454">
              <a:extLst>
                <a:ext uri="{FF2B5EF4-FFF2-40B4-BE49-F238E27FC236}">
                  <a16:creationId xmlns:a16="http://schemas.microsoft.com/office/drawing/2014/main" id="{02F29BCE-6A84-41A1-B37D-B059A60DBD04}"/>
                </a:ext>
              </a:extLst>
            </p:cNvPr>
            <p:cNvGrpSpPr/>
            <p:nvPr/>
          </p:nvGrpSpPr>
          <p:grpSpPr>
            <a:xfrm>
              <a:off x="6689925" y="3891070"/>
              <a:ext cx="896425" cy="896425"/>
              <a:chOff x="8603515" y="2504434"/>
              <a:chExt cx="1600200" cy="1600200"/>
            </a:xfrm>
          </p:grpSpPr>
          <p:sp>
            <p:nvSpPr>
              <p:cNvPr id="457" name="Oval 456">
                <a:extLst>
                  <a:ext uri="{FF2B5EF4-FFF2-40B4-BE49-F238E27FC236}">
                    <a16:creationId xmlns:a16="http://schemas.microsoft.com/office/drawing/2014/main" id="{C340E416-53E5-4260-9BF7-AD293F6674CF}"/>
                  </a:ext>
                </a:extLst>
              </p:cNvPr>
              <p:cNvSpPr/>
              <p:nvPr/>
            </p:nvSpPr>
            <p:spPr bwMode="auto">
              <a:xfrm>
                <a:off x="8672095" y="2573014"/>
                <a:ext cx="1463040" cy="1463040"/>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55075" tIns="124061" rIns="155075" bIns="124061" numCol="1" spcCol="0" rtlCol="0" fromWordArt="0" anchor="t" anchorCtr="0" forceAA="0" compatLnSpc="1">
                <a:prstTxWarp prst="textNoShape">
                  <a:avLst/>
                </a:prstTxWarp>
                <a:noAutofit/>
              </a:bodyPr>
              <a:lstStyle/>
              <a:p>
                <a:pPr marL="0" marR="0" lvl="0" indent="0" algn="ctr" defTabSz="790597" rtl="0" eaLnBrk="1" fontAlgn="base" latinLnBrk="0" hangingPunct="1">
                  <a:lnSpc>
                    <a:spcPct val="90000"/>
                  </a:lnSpc>
                  <a:spcBef>
                    <a:spcPct val="0"/>
                  </a:spcBef>
                  <a:spcAft>
                    <a:spcPct val="0"/>
                  </a:spcAft>
                  <a:buClrTx/>
                  <a:buSzTx/>
                  <a:buFontTx/>
                  <a:buNone/>
                  <a:tabLst/>
                  <a:defRPr/>
                </a:pPr>
                <a:endParaRPr kumimoji="0" lang="en-US" sz="2036"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8" name="Circle: Hollow 457">
                <a:extLst>
                  <a:ext uri="{FF2B5EF4-FFF2-40B4-BE49-F238E27FC236}">
                    <a16:creationId xmlns:a16="http://schemas.microsoft.com/office/drawing/2014/main" id="{867422BB-5D05-46DD-B12C-A941CA2A69A2}"/>
                  </a:ext>
                </a:extLst>
              </p:cNvPr>
              <p:cNvSpPr/>
              <p:nvPr/>
            </p:nvSpPr>
            <p:spPr bwMode="auto">
              <a:xfrm>
                <a:off x="8603515" y="2504434"/>
                <a:ext cx="1600200" cy="1600200"/>
              </a:xfrm>
              <a:prstGeom prst="donut">
                <a:avLst>
                  <a:gd name="adj" fmla="val 6045"/>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55075" tIns="124061" rIns="155075" bIns="124061" numCol="1" spcCol="0" rtlCol="0" fromWordArt="0" anchor="t" anchorCtr="0" forceAA="0" compatLnSpc="1">
                <a:prstTxWarp prst="textNoShape">
                  <a:avLst/>
                </a:prstTxWarp>
                <a:noAutofit/>
              </a:bodyPr>
              <a:lstStyle/>
              <a:p>
                <a:pPr marL="0" marR="0" lvl="0" indent="0" algn="ctr" defTabSz="790597" rtl="0" eaLnBrk="1" fontAlgn="base" latinLnBrk="0" hangingPunct="1">
                  <a:lnSpc>
                    <a:spcPct val="90000"/>
                  </a:lnSpc>
                  <a:spcBef>
                    <a:spcPct val="0"/>
                  </a:spcBef>
                  <a:spcAft>
                    <a:spcPct val="0"/>
                  </a:spcAft>
                  <a:buClrTx/>
                  <a:buSzTx/>
                  <a:buFontTx/>
                  <a:buNone/>
                  <a:tabLst/>
                  <a:defRPr/>
                </a:pPr>
                <a:endParaRPr kumimoji="0" lang="en-US" sz="2036"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456" name="Freeform: Shape 455">
              <a:extLst>
                <a:ext uri="{FF2B5EF4-FFF2-40B4-BE49-F238E27FC236}">
                  <a16:creationId xmlns:a16="http://schemas.microsoft.com/office/drawing/2014/main" id="{4B36C7EB-0FBF-4FB8-B48F-018DAFA39B42}"/>
                </a:ext>
              </a:extLst>
            </p:cNvPr>
            <p:cNvSpPr>
              <a:spLocks noChangeAspect="1"/>
            </p:cNvSpPr>
            <p:nvPr/>
          </p:nvSpPr>
          <p:spPr bwMode="auto">
            <a:xfrm>
              <a:off x="6915722" y="4116639"/>
              <a:ext cx="448212" cy="448213"/>
            </a:xfrm>
            <a:custGeom>
              <a:avLst/>
              <a:gdLst>
                <a:gd name="connsiteX0" fmla="*/ 368104 w 1250088"/>
                <a:gd name="connsiteY0" fmla="*/ 281747 h 1250088"/>
                <a:gd name="connsiteX1" fmla="*/ 281747 w 1250088"/>
                <a:gd name="connsiteY1" fmla="*/ 368104 h 1250088"/>
                <a:gd name="connsiteX2" fmla="*/ 538687 w 1250088"/>
                <a:gd name="connsiteY2" fmla="*/ 625044 h 1250088"/>
                <a:gd name="connsiteX3" fmla="*/ 281747 w 1250088"/>
                <a:gd name="connsiteY3" fmla="*/ 881984 h 1250088"/>
                <a:gd name="connsiteX4" fmla="*/ 368104 w 1250088"/>
                <a:gd name="connsiteY4" fmla="*/ 968341 h 1250088"/>
                <a:gd name="connsiteX5" fmla="*/ 625044 w 1250088"/>
                <a:gd name="connsiteY5" fmla="*/ 711401 h 1250088"/>
                <a:gd name="connsiteX6" fmla="*/ 881984 w 1250088"/>
                <a:gd name="connsiteY6" fmla="*/ 968341 h 1250088"/>
                <a:gd name="connsiteX7" fmla="*/ 968341 w 1250088"/>
                <a:gd name="connsiteY7" fmla="*/ 881984 h 1250088"/>
                <a:gd name="connsiteX8" fmla="*/ 711401 w 1250088"/>
                <a:gd name="connsiteY8" fmla="*/ 625044 h 1250088"/>
                <a:gd name="connsiteX9" fmla="*/ 968341 w 1250088"/>
                <a:gd name="connsiteY9" fmla="*/ 368104 h 1250088"/>
                <a:gd name="connsiteX10" fmla="*/ 881984 w 1250088"/>
                <a:gd name="connsiteY10" fmla="*/ 281747 h 1250088"/>
                <a:gd name="connsiteX11" fmla="*/ 625044 w 1250088"/>
                <a:gd name="connsiteY11" fmla="*/ 538687 h 1250088"/>
                <a:gd name="connsiteX12" fmla="*/ 625044 w 1250088"/>
                <a:gd name="connsiteY12" fmla="*/ 0 h 1250088"/>
                <a:gd name="connsiteX13" fmla="*/ 1250088 w 1250088"/>
                <a:gd name="connsiteY13" fmla="*/ 625044 h 1250088"/>
                <a:gd name="connsiteX14" fmla="*/ 625044 w 1250088"/>
                <a:gd name="connsiteY14" fmla="*/ 1250088 h 1250088"/>
                <a:gd name="connsiteX15" fmla="*/ 0 w 1250088"/>
                <a:gd name="connsiteY15" fmla="*/ 625044 h 1250088"/>
                <a:gd name="connsiteX16" fmla="*/ 625044 w 1250088"/>
                <a:gd name="connsiteY16" fmla="*/ 0 h 125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50088" h="1250088">
                  <a:moveTo>
                    <a:pt x="368104" y="281747"/>
                  </a:moveTo>
                  <a:lnTo>
                    <a:pt x="281747" y="368104"/>
                  </a:lnTo>
                  <a:lnTo>
                    <a:pt x="538687" y="625044"/>
                  </a:lnTo>
                  <a:lnTo>
                    <a:pt x="281747" y="881984"/>
                  </a:lnTo>
                  <a:lnTo>
                    <a:pt x="368104" y="968341"/>
                  </a:lnTo>
                  <a:lnTo>
                    <a:pt x="625044" y="711401"/>
                  </a:lnTo>
                  <a:lnTo>
                    <a:pt x="881984" y="968341"/>
                  </a:lnTo>
                  <a:lnTo>
                    <a:pt x="968341" y="881984"/>
                  </a:lnTo>
                  <a:lnTo>
                    <a:pt x="711401" y="625044"/>
                  </a:lnTo>
                  <a:lnTo>
                    <a:pt x="968341" y="368104"/>
                  </a:lnTo>
                  <a:lnTo>
                    <a:pt x="881984" y="281747"/>
                  </a:lnTo>
                  <a:lnTo>
                    <a:pt x="625044" y="538687"/>
                  </a:lnTo>
                  <a:close/>
                  <a:moveTo>
                    <a:pt x="625044" y="0"/>
                  </a:moveTo>
                  <a:cubicBezTo>
                    <a:pt x="970246" y="0"/>
                    <a:pt x="1250088" y="279842"/>
                    <a:pt x="1250088" y="625044"/>
                  </a:cubicBezTo>
                  <a:cubicBezTo>
                    <a:pt x="1250088" y="970246"/>
                    <a:pt x="970246" y="1250088"/>
                    <a:pt x="625044" y="1250088"/>
                  </a:cubicBezTo>
                  <a:cubicBezTo>
                    <a:pt x="279842" y="1250088"/>
                    <a:pt x="0" y="970246"/>
                    <a:pt x="0" y="625044"/>
                  </a:cubicBezTo>
                  <a:cubicBezTo>
                    <a:pt x="0" y="279842"/>
                    <a:pt x="279842" y="0"/>
                    <a:pt x="625044" y="0"/>
                  </a:cubicBezTo>
                  <a:close/>
                </a:path>
              </a:pathLst>
            </a:custGeom>
            <a:solidFill>
              <a:srgbClr val="0078D7"/>
            </a:solidFill>
            <a:ln w="19050" cap="flat" cmpd="sng" algn="ctr">
              <a:solidFill>
                <a:srgbClr val="FFFFFF"/>
              </a:solidFill>
              <a:prstDash val="solid"/>
              <a:headEnd type="none" w="med" len="med"/>
              <a:tailEnd type="none" w="med" len="med"/>
            </a:ln>
            <a:effectLst/>
          </p:spPr>
          <p:txBody>
            <a:bodyPr rot="0" spcFirstLastPara="0" vertOverflow="overflow" horzOverflow="overflow" vert="horz" wrap="square" lIns="158185" tIns="126548" rIns="158185" bIns="126548" numCol="1" spcCol="0" rtlCol="0" fromWordArt="0" anchor="t" anchorCtr="0" forceAA="0" compatLnSpc="1">
              <a:prstTxWarp prst="textNoShape">
                <a:avLst/>
              </a:prstTxWarp>
              <a:noAutofit/>
            </a:bodyPr>
            <a:lstStyle/>
            <a:p>
              <a:pPr marL="0" marR="0" lvl="0" indent="0" algn="ctr" defTabSz="806485" rtl="0" eaLnBrk="1" fontAlgn="base" latinLnBrk="0" hangingPunct="1">
                <a:lnSpc>
                  <a:spcPct val="90000"/>
                </a:lnSpc>
                <a:spcBef>
                  <a:spcPct val="0"/>
                </a:spcBef>
                <a:spcAft>
                  <a:spcPct val="0"/>
                </a:spcAft>
                <a:buClrTx/>
                <a:buSzTx/>
                <a:buFontTx/>
                <a:buNone/>
                <a:tabLst/>
                <a:defRPr/>
              </a:pPr>
              <a:endParaRPr kumimoji="0" lang="en-US" sz="2076"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459" name="Rectangle 458">
            <a:extLst>
              <a:ext uri="{FF2B5EF4-FFF2-40B4-BE49-F238E27FC236}">
                <a16:creationId xmlns:a16="http://schemas.microsoft.com/office/drawing/2014/main" id="{9D31449C-8B6E-410E-A6CE-D67DC34DAE2A}"/>
              </a:ext>
            </a:extLst>
          </p:cNvPr>
          <p:cNvSpPr/>
          <p:nvPr/>
        </p:nvSpPr>
        <p:spPr>
          <a:xfrm>
            <a:off x="8135030" y="4568483"/>
            <a:ext cx="835485" cy="595356"/>
          </a:xfrm>
          <a:prstGeom prst="rect">
            <a:avLst/>
          </a:prstGeom>
        </p:spPr>
        <p:txBody>
          <a:bodyPr wrap="none">
            <a:spAutoFit/>
          </a:bodyPr>
          <a:lstStyle/>
          <a:p>
            <a:pPr marL="0" marR="0" lvl="0" indent="0" algn="l" defTabSz="790704" rtl="0" eaLnBrk="1" fontAlgn="auto" latinLnBrk="0" hangingPunct="1">
              <a:lnSpc>
                <a:spcPct val="90000"/>
              </a:lnSpc>
              <a:spcBef>
                <a:spcPts val="0"/>
              </a:spcBef>
              <a:spcAft>
                <a:spcPts val="0"/>
              </a:spcAft>
              <a:buClrTx/>
              <a:buSzTx/>
              <a:buFontTx/>
              <a:buNone/>
              <a:tabLst/>
              <a:defRPr/>
            </a:pPr>
            <a:r>
              <a:rPr kumimoji="0" lang="en-US" sz="1211" b="0" i="0" u="none" strike="noStrike" kern="0" cap="none" spc="0" normalizeH="0" baseline="0" noProof="0">
                <a:ln>
                  <a:noFill/>
                </a:ln>
                <a:solidFill>
                  <a:srgbClr val="353535"/>
                </a:solidFill>
                <a:effectLst/>
                <a:uLnTx/>
                <a:uFillTx/>
                <a:latin typeface="Segoe UI"/>
                <a:ea typeface="ＭＳ Ｐゴシック" charset="0"/>
                <a:cs typeface="+mn-cs"/>
              </a:rPr>
              <a:t>Force</a:t>
            </a:r>
          </a:p>
          <a:p>
            <a:pPr marL="0" marR="0" lvl="0" indent="0" algn="l" defTabSz="790704" rtl="0" eaLnBrk="1" fontAlgn="auto" latinLnBrk="0" hangingPunct="1">
              <a:lnSpc>
                <a:spcPct val="90000"/>
              </a:lnSpc>
              <a:spcBef>
                <a:spcPts val="0"/>
              </a:spcBef>
              <a:spcAft>
                <a:spcPts val="0"/>
              </a:spcAft>
              <a:buClrTx/>
              <a:buSzTx/>
              <a:buFontTx/>
              <a:buNone/>
              <a:tabLst/>
              <a:defRPr/>
            </a:pPr>
            <a:r>
              <a:rPr kumimoji="0" lang="en-US" sz="1211" b="0" i="0" u="none" strike="noStrike" kern="0" cap="none" spc="0" normalizeH="0" baseline="0" noProof="0">
                <a:ln>
                  <a:noFill/>
                </a:ln>
                <a:solidFill>
                  <a:srgbClr val="353535"/>
                </a:solidFill>
                <a:effectLst/>
                <a:uLnTx/>
                <a:uFillTx/>
                <a:latin typeface="Segoe UI"/>
                <a:ea typeface="ＭＳ Ｐゴシック" charset="0"/>
                <a:cs typeface="+mn-cs"/>
              </a:rPr>
              <a:t>password</a:t>
            </a:r>
          </a:p>
          <a:p>
            <a:pPr marL="0" marR="0" lvl="0" indent="0" algn="l" defTabSz="790704" rtl="0" eaLnBrk="1" fontAlgn="auto" latinLnBrk="0" hangingPunct="1">
              <a:lnSpc>
                <a:spcPct val="90000"/>
              </a:lnSpc>
              <a:spcBef>
                <a:spcPts val="0"/>
              </a:spcBef>
              <a:spcAft>
                <a:spcPts val="0"/>
              </a:spcAft>
              <a:buClrTx/>
              <a:buSzTx/>
              <a:buFontTx/>
              <a:buNone/>
              <a:tabLst/>
              <a:defRPr/>
            </a:pPr>
            <a:r>
              <a:rPr kumimoji="0" lang="en-US" sz="1211" b="0" i="0" u="none" strike="noStrike" kern="0" cap="none" spc="0" normalizeH="0" baseline="0" noProof="0">
                <a:ln>
                  <a:noFill/>
                </a:ln>
                <a:solidFill>
                  <a:srgbClr val="353535"/>
                </a:solidFill>
                <a:effectLst/>
                <a:uLnTx/>
                <a:uFillTx/>
                <a:latin typeface="Segoe UI"/>
                <a:ea typeface="ＭＳ Ｐゴシック" charset="0"/>
                <a:cs typeface="+mn-cs"/>
              </a:rPr>
              <a:t>reset</a:t>
            </a:r>
          </a:p>
        </p:txBody>
      </p:sp>
      <p:grpSp>
        <p:nvGrpSpPr>
          <p:cNvPr id="460" name="Controls: Force password reset">
            <a:extLst>
              <a:ext uri="{FF2B5EF4-FFF2-40B4-BE49-F238E27FC236}">
                <a16:creationId xmlns:a16="http://schemas.microsoft.com/office/drawing/2014/main" id="{716740A4-A0E4-4D2F-AB09-50F2F34472FC}"/>
              </a:ext>
            </a:extLst>
          </p:cNvPr>
          <p:cNvGrpSpPr/>
          <p:nvPr/>
        </p:nvGrpSpPr>
        <p:grpSpPr>
          <a:xfrm>
            <a:off x="7461435" y="4527127"/>
            <a:ext cx="668738" cy="668738"/>
            <a:chOff x="6887735" y="2980787"/>
            <a:chExt cx="896425" cy="896425"/>
          </a:xfrm>
        </p:grpSpPr>
        <p:grpSp>
          <p:nvGrpSpPr>
            <p:cNvPr id="461" name="Group 460">
              <a:extLst>
                <a:ext uri="{FF2B5EF4-FFF2-40B4-BE49-F238E27FC236}">
                  <a16:creationId xmlns:a16="http://schemas.microsoft.com/office/drawing/2014/main" id="{8354D0B0-DFD2-4884-9635-BC2CC00FC687}"/>
                </a:ext>
              </a:extLst>
            </p:cNvPr>
            <p:cNvGrpSpPr/>
            <p:nvPr/>
          </p:nvGrpSpPr>
          <p:grpSpPr>
            <a:xfrm>
              <a:off x="6887735" y="2980787"/>
              <a:ext cx="896425" cy="896425"/>
              <a:chOff x="8603515" y="2504434"/>
              <a:chExt cx="1600200" cy="1600200"/>
            </a:xfrm>
          </p:grpSpPr>
          <p:sp>
            <p:nvSpPr>
              <p:cNvPr id="468" name="Oval 467">
                <a:extLst>
                  <a:ext uri="{FF2B5EF4-FFF2-40B4-BE49-F238E27FC236}">
                    <a16:creationId xmlns:a16="http://schemas.microsoft.com/office/drawing/2014/main" id="{312E5159-DD4E-461D-9F76-FD3E22410D38}"/>
                  </a:ext>
                </a:extLst>
              </p:cNvPr>
              <p:cNvSpPr/>
              <p:nvPr/>
            </p:nvSpPr>
            <p:spPr bwMode="auto">
              <a:xfrm>
                <a:off x="8672095" y="2573014"/>
                <a:ext cx="1463041" cy="1463041"/>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55075" tIns="124061" rIns="155075" bIns="124061" numCol="1" spcCol="0" rtlCol="0" fromWordArt="0" anchor="t" anchorCtr="0" forceAA="0" compatLnSpc="1">
                <a:prstTxWarp prst="textNoShape">
                  <a:avLst/>
                </a:prstTxWarp>
                <a:noAutofit/>
              </a:bodyPr>
              <a:lstStyle/>
              <a:p>
                <a:pPr marL="0" marR="0" lvl="0" indent="0" algn="ctr" defTabSz="790597" rtl="0" eaLnBrk="1" fontAlgn="base" latinLnBrk="0" hangingPunct="1">
                  <a:lnSpc>
                    <a:spcPct val="90000"/>
                  </a:lnSpc>
                  <a:spcBef>
                    <a:spcPct val="0"/>
                  </a:spcBef>
                  <a:spcAft>
                    <a:spcPct val="0"/>
                  </a:spcAft>
                  <a:buClrTx/>
                  <a:buSzTx/>
                  <a:buFontTx/>
                  <a:buNone/>
                  <a:tabLst/>
                  <a:defRPr/>
                </a:pPr>
                <a:endParaRPr kumimoji="0" lang="en-US" sz="2036"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9" name="Circle: Hollow 468">
                <a:extLst>
                  <a:ext uri="{FF2B5EF4-FFF2-40B4-BE49-F238E27FC236}">
                    <a16:creationId xmlns:a16="http://schemas.microsoft.com/office/drawing/2014/main" id="{B00BB650-1E09-42BF-867A-66E41E0B6244}"/>
                  </a:ext>
                </a:extLst>
              </p:cNvPr>
              <p:cNvSpPr/>
              <p:nvPr/>
            </p:nvSpPr>
            <p:spPr bwMode="auto">
              <a:xfrm>
                <a:off x="8603515" y="2504434"/>
                <a:ext cx="1600200" cy="1600200"/>
              </a:xfrm>
              <a:prstGeom prst="donut">
                <a:avLst>
                  <a:gd name="adj" fmla="val 6045"/>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55075" tIns="124061" rIns="155075" bIns="124061" numCol="1" spcCol="0" rtlCol="0" fromWordArt="0" anchor="t" anchorCtr="0" forceAA="0" compatLnSpc="1">
                <a:prstTxWarp prst="textNoShape">
                  <a:avLst/>
                </a:prstTxWarp>
                <a:noAutofit/>
              </a:bodyPr>
              <a:lstStyle/>
              <a:p>
                <a:pPr marL="0" marR="0" lvl="0" indent="0" algn="ctr" defTabSz="790597" rtl="0" eaLnBrk="1" fontAlgn="base" latinLnBrk="0" hangingPunct="1">
                  <a:lnSpc>
                    <a:spcPct val="90000"/>
                  </a:lnSpc>
                  <a:spcBef>
                    <a:spcPct val="0"/>
                  </a:spcBef>
                  <a:spcAft>
                    <a:spcPct val="0"/>
                  </a:spcAft>
                  <a:buClrTx/>
                  <a:buSzTx/>
                  <a:buFontTx/>
                  <a:buNone/>
                  <a:tabLst/>
                  <a:defRPr/>
                </a:pPr>
                <a:endParaRPr kumimoji="0" lang="en-US" sz="2036"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462" name="Group 461">
              <a:extLst>
                <a:ext uri="{FF2B5EF4-FFF2-40B4-BE49-F238E27FC236}">
                  <a16:creationId xmlns:a16="http://schemas.microsoft.com/office/drawing/2014/main" id="{45B5A3CF-1CA4-4422-B2C2-BC79532795AB}"/>
                </a:ext>
              </a:extLst>
            </p:cNvPr>
            <p:cNvGrpSpPr/>
            <p:nvPr/>
          </p:nvGrpSpPr>
          <p:grpSpPr>
            <a:xfrm>
              <a:off x="6965525" y="3299914"/>
              <a:ext cx="704934" cy="268928"/>
              <a:chOff x="9292873" y="3800013"/>
              <a:chExt cx="719069" cy="274320"/>
            </a:xfrm>
          </p:grpSpPr>
          <p:grpSp>
            <p:nvGrpSpPr>
              <p:cNvPr id="463" name="Group 462">
                <a:extLst>
                  <a:ext uri="{FF2B5EF4-FFF2-40B4-BE49-F238E27FC236}">
                    <a16:creationId xmlns:a16="http://schemas.microsoft.com/office/drawing/2014/main" id="{87B9129D-29AF-4D9F-B486-88C704996CC8}"/>
                  </a:ext>
                </a:extLst>
              </p:cNvPr>
              <p:cNvGrpSpPr>
                <a:grpSpLocks noChangeAspect="1"/>
              </p:cNvGrpSpPr>
              <p:nvPr/>
            </p:nvGrpSpPr>
            <p:grpSpPr>
              <a:xfrm>
                <a:off x="9492252" y="3822873"/>
                <a:ext cx="519690" cy="228600"/>
                <a:chOff x="8169311" y="5982085"/>
                <a:chExt cx="1251679" cy="550587"/>
              </a:xfrm>
            </p:grpSpPr>
            <p:sp>
              <p:nvSpPr>
                <p:cNvPr id="466" name="Rectangle 465">
                  <a:extLst>
                    <a:ext uri="{FF2B5EF4-FFF2-40B4-BE49-F238E27FC236}">
                      <a16:creationId xmlns:a16="http://schemas.microsoft.com/office/drawing/2014/main" id="{A099A3FF-4E0C-4A18-A984-FB71073788D1}"/>
                    </a:ext>
                  </a:extLst>
                </p:cNvPr>
                <p:cNvSpPr/>
                <p:nvPr/>
              </p:nvSpPr>
              <p:spPr bwMode="auto">
                <a:xfrm>
                  <a:off x="8169311" y="5982085"/>
                  <a:ext cx="1251679" cy="256707"/>
                </a:xfrm>
                <a:prstGeom prst="rect">
                  <a:avLst/>
                </a:prstGeom>
                <a:solidFill>
                  <a:srgbClr val="0078D7"/>
                </a:solidFill>
                <a:ln w="1079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bodyPr>
                <a:lstStyle/>
                <a:p>
                  <a:pPr marL="158141" marR="0" lvl="0" indent="0" algn="l" defTabSz="806331" rtl="0" eaLnBrk="1" fontAlgn="base" latinLnBrk="0" hangingPunct="1">
                    <a:lnSpc>
                      <a:spcPct val="90000"/>
                    </a:lnSpc>
                    <a:spcBef>
                      <a:spcPts val="0"/>
                    </a:spcBef>
                    <a:spcAft>
                      <a:spcPct val="0"/>
                    </a:spcAft>
                    <a:buClrTx/>
                    <a:buSzTx/>
                    <a:buFontTx/>
                    <a:buNone/>
                    <a:tabLst/>
                    <a:defRPr/>
                  </a:pPr>
                  <a:endParaRPr kumimoji="0" lang="en-US" sz="908" b="0" i="0" u="none" strike="noStrike" kern="0" cap="none" spc="0" normalizeH="0" baseline="0" noProof="0">
                    <a:ln>
                      <a:noFill/>
                    </a:ln>
                    <a:solidFill>
                      <a:srgbClr val="FFFFFF"/>
                    </a:solidFill>
                    <a:effectLst/>
                    <a:uLnTx/>
                    <a:uFillTx/>
                    <a:latin typeface="Segoe UI"/>
                    <a:ea typeface="+mn-ea"/>
                    <a:cs typeface="+mn-cs"/>
                  </a:endParaRPr>
                </a:p>
              </p:txBody>
            </p:sp>
            <p:sp>
              <p:nvSpPr>
                <p:cNvPr id="467" name="Rectangle 466">
                  <a:extLst>
                    <a:ext uri="{FF2B5EF4-FFF2-40B4-BE49-F238E27FC236}">
                      <a16:creationId xmlns:a16="http://schemas.microsoft.com/office/drawing/2014/main" id="{012C269C-29A4-48CF-AA83-1CD2913CAABD}"/>
                    </a:ext>
                  </a:extLst>
                </p:cNvPr>
                <p:cNvSpPr/>
                <p:nvPr/>
              </p:nvSpPr>
              <p:spPr bwMode="auto">
                <a:xfrm>
                  <a:off x="8169311" y="6275965"/>
                  <a:ext cx="1251679" cy="256707"/>
                </a:xfrm>
                <a:prstGeom prst="rect">
                  <a:avLst/>
                </a:prstGeom>
                <a:solidFill>
                  <a:srgbClr val="0078D7"/>
                </a:solidFill>
                <a:ln w="10795" cap="flat" cmpd="sng" algn="ctr">
                  <a:solidFill>
                    <a:srgbClr val="FFFFFF"/>
                  </a:solidFill>
                  <a:prstDash val="solid"/>
                  <a:headEnd type="none" w="med" len="med"/>
                  <a:tailEnd type="none" w="med" len="med"/>
                </a:ln>
                <a:effectLst/>
              </p:spPr>
              <p:txBody>
                <a:bodyPr vert="horz" wrap="square" lIns="0" tIns="0" rIns="0" bIns="0" numCol="1" rtlCol="0" anchor="t" anchorCtr="0" compatLnSpc="1">
                  <a:prstTxWarp prst="textNoShape">
                    <a:avLst/>
                  </a:prstTxWarp>
                </a:bodyPr>
                <a:lstStyle/>
                <a:p>
                  <a:pPr marL="0" marR="0" lvl="0" indent="0" algn="l" defTabSz="806331" rtl="0" eaLnBrk="1" fontAlgn="base" latinLnBrk="0" hangingPunct="1">
                    <a:lnSpc>
                      <a:spcPct val="90000"/>
                    </a:lnSpc>
                    <a:spcBef>
                      <a:spcPts val="0"/>
                    </a:spcBef>
                    <a:spcAft>
                      <a:spcPct val="0"/>
                    </a:spcAft>
                    <a:buClrTx/>
                    <a:buSzTx/>
                    <a:buFontTx/>
                    <a:buNone/>
                    <a:tabLst/>
                    <a:defRPr/>
                  </a:pPr>
                  <a:r>
                    <a:rPr kumimoji="0" lang="en-US" sz="1038" b="0" i="0" u="none" strike="noStrike" kern="0" cap="none" spc="0" normalizeH="0" baseline="0" noProof="0">
                      <a:ln>
                        <a:noFill/>
                      </a:ln>
                      <a:solidFill>
                        <a:srgbClr val="FFFFFF"/>
                      </a:solidFill>
                      <a:effectLst/>
                      <a:uLnTx/>
                      <a:uFillTx/>
                      <a:latin typeface="Segoe UI"/>
                      <a:ea typeface="+mn-ea"/>
                      <a:cs typeface="+mn-cs"/>
                    </a:rPr>
                    <a:t>  ******</a:t>
                  </a:r>
                </a:p>
              </p:txBody>
            </p:sp>
          </p:grpSp>
          <p:sp>
            <p:nvSpPr>
              <p:cNvPr id="464" name="Oval 463">
                <a:extLst>
                  <a:ext uri="{FF2B5EF4-FFF2-40B4-BE49-F238E27FC236}">
                    <a16:creationId xmlns:a16="http://schemas.microsoft.com/office/drawing/2014/main" id="{3563946D-A79D-4358-947C-B64A7C2AB986}"/>
                  </a:ext>
                </a:extLst>
              </p:cNvPr>
              <p:cNvSpPr/>
              <p:nvPr/>
            </p:nvSpPr>
            <p:spPr bwMode="auto">
              <a:xfrm>
                <a:off x="9292873" y="3800013"/>
                <a:ext cx="274320" cy="274320"/>
              </a:xfrm>
              <a:prstGeom prst="ellipse">
                <a:avLst/>
              </a:prstGeom>
              <a:solidFill>
                <a:srgbClr val="0078D7"/>
              </a:solidFill>
              <a:ln w="10795" cap="flat" cmpd="sng" algn="ctr">
                <a:solidFill>
                  <a:srgbClr val="0078D7"/>
                </a:solidFill>
                <a:prstDash val="solid"/>
                <a:headEnd type="none" w="med" len="med"/>
                <a:tailEnd type="none" w="med" len="med"/>
              </a:ln>
              <a:effectLst/>
            </p:spPr>
            <p:txBody>
              <a:bodyPr vert="horz" wrap="square" lIns="0" tIns="40339" rIns="0" bIns="40339" numCol="1" rtlCol="0" anchor="ctr" anchorCtr="0" compatLnSpc="1">
                <a:prstTxWarp prst="textNoShape">
                  <a:avLst/>
                </a:prstTxWarp>
              </a:bodyPr>
              <a:lstStyle/>
              <a:p>
                <a:pPr marL="0" marR="0" lvl="0" indent="0" algn="ctr" defTabSz="806485" rtl="0" eaLnBrk="1" fontAlgn="base" latinLnBrk="0" hangingPunct="1">
                  <a:lnSpc>
                    <a:spcPct val="100000"/>
                  </a:lnSpc>
                  <a:spcBef>
                    <a:spcPct val="0"/>
                  </a:spcBef>
                  <a:spcAft>
                    <a:spcPct val="0"/>
                  </a:spcAft>
                  <a:buClrTx/>
                  <a:buSzTx/>
                  <a:buFontTx/>
                  <a:buNone/>
                  <a:tabLst/>
                  <a:defRPr/>
                </a:pPr>
                <a:endParaRPr kumimoji="0" lang="en-US" sz="173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65" name="Freeform: Shape 464">
                <a:extLst>
                  <a:ext uri="{FF2B5EF4-FFF2-40B4-BE49-F238E27FC236}">
                    <a16:creationId xmlns:a16="http://schemas.microsoft.com/office/drawing/2014/main" id="{DB104F39-42AA-42FD-A31E-885B1409C207}"/>
                  </a:ext>
                </a:extLst>
              </p:cNvPr>
              <p:cNvSpPr>
                <a:spLocks noChangeAspect="1"/>
              </p:cNvSpPr>
              <p:nvPr/>
            </p:nvSpPr>
            <p:spPr bwMode="auto">
              <a:xfrm>
                <a:off x="9304039" y="3812370"/>
                <a:ext cx="249606" cy="249606"/>
              </a:xfrm>
              <a:custGeom>
                <a:avLst/>
                <a:gdLst>
                  <a:gd name="connsiteX0" fmla="*/ 368104 w 1250088"/>
                  <a:gd name="connsiteY0" fmla="*/ 281747 h 1250088"/>
                  <a:gd name="connsiteX1" fmla="*/ 281747 w 1250088"/>
                  <a:gd name="connsiteY1" fmla="*/ 368104 h 1250088"/>
                  <a:gd name="connsiteX2" fmla="*/ 538687 w 1250088"/>
                  <a:gd name="connsiteY2" fmla="*/ 625044 h 1250088"/>
                  <a:gd name="connsiteX3" fmla="*/ 281747 w 1250088"/>
                  <a:gd name="connsiteY3" fmla="*/ 881984 h 1250088"/>
                  <a:gd name="connsiteX4" fmla="*/ 368104 w 1250088"/>
                  <a:gd name="connsiteY4" fmla="*/ 968341 h 1250088"/>
                  <a:gd name="connsiteX5" fmla="*/ 625044 w 1250088"/>
                  <a:gd name="connsiteY5" fmla="*/ 711401 h 1250088"/>
                  <a:gd name="connsiteX6" fmla="*/ 881984 w 1250088"/>
                  <a:gd name="connsiteY6" fmla="*/ 968341 h 1250088"/>
                  <a:gd name="connsiteX7" fmla="*/ 968341 w 1250088"/>
                  <a:gd name="connsiteY7" fmla="*/ 881984 h 1250088"/>
                  <a:gd name="connsiteX8" fmla="*/ 711401 w 1250088"/>
                  <a:gd name="connsiteY8" fmla="*/ 625044 h 1250088"/>
                  <a:gd name="connsiteX9" fmla="*/ 968341 w 1250088"/>
                  <a:gd name="connsiteY9" fmla="*/ 368104 h 1250088"/>
                  <a:gd name="connsiteX10" fmla="*/ 881984 w 1250088"/>
                  <a:gd name="connsiteY10" fmla="*/ 281747 h 1250088"/>
                  <a:gd name="connsiteX11" fmla="*/ 625044 w 1250088"/>
                  <a:gd name="connsiteY11" fmla="*/ 538687 h 1250088"/>
                  <a:gd name="connsiteX12" fmla="*/ 625044 w 1250088"/>
                  <a:gd name="connsiteY12" fmla="*/ 0 h 1250088"/>
                  <a:gd name="connsiteX13" fmla="*/ 1250088 w 1250088"/>
                  <a:gd name="connsiteY13" fmla="*/ 625044 h 1250088"/>
                  <a:gd name="connsiteX14" fmla="*/ 625044 w 1250088"/>
                  <a:gd name="connsiteY14" fmla="*/ 1250088 h 1250088"/>
                  <a:gd name="connsiteX15" fmla="*/ 0 w 1250088"/>
                  <a:gd name="connsiteY15" fmla="*/ 625044 h 1250088"/>
                  <a:gd name="connsiteX16" fmla="*/ 625044 w 1250088"/>
                  <a:gd name="connsiteY16" fmla="*/ 0 h 125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50088" h="1250088">
                    <a:moveTo>
                      <a:pt x="368104" y="281747"/>
                    </a:moveTo>
                    <a:lnTo>
                      <a:pt x="281747" y="368104"/>
                    </a:lnTo>
                    <a:lnTo>
                      <a:pt x="538687" y="625044"/>
                    </a:lnTo>
                    <a:lnTo>
                      <a:pt x="281747" y="881984"/>
                    </a:lnTo>
                    <a:lnTo>
                      <a:pt x="368104" y="968341"/>
                    </a:lnTo>
                    <a:lnTo>
                      <a:pt x="625044" y="711401"/>
                    </a:lnTo>
                    <a:lnTo>
                      <a:pt x="881984" y="968341"/>
                    </a:lnTo>
                    <a:lnTo>
                      <a:pt x="968341" y="881984"/>
                    </a:lnTo>
                    <a:lnTo>
                      <a:pt x="711401" y="625044"/>
                    </a:lnTo>
                    <a:lnTo>
                      <a:pt x="968341" y="368104"/>
                    </a:lnTo>
                    <a:lnTo>
                      <a:pt x="881984" y="281747"/>
                    </a:lnTo>
                    <a:lnTo>
                      <a:pt x="625044" y="538687"/>
                    </a:lnTo>
                    <a:close/>
                    <a:moveTo>
                      <a:pt x="625044" y="0"/>
                    </a:moveTo>
                    <a:cubicBezTo>
                      <a:pt x="970246" y="0"/>
                      <a:pt x="1250088" y="279842"/>
                      <a:pt x="1250088" y="625044"/>
                    </a:cubicBezTo>
                    <a:cubicBezTo>
                      <a:pt x="1250088" y="970246"/>
                      <a:pt x="970246" y="1250088"/>
                      <a:pt x="625044" y="1250088"/>
                    </a:cubicBezTo>
                    <a:cubicBezTo>
                      <a:pt x="279842" y="1250088"/>
                      <a:pt x="0" y="970246"/>
                      <a:pt x="0" y="625044"/>
                    </a:cubicBezTo>
                    <a:cubicBezTo>
                      <a:pt x="0" y="279842"/>
                      <a:pt x="279842" y="0"/>
                      <a:pt x="625044"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58185" tIns="126548" rIns="158185" bIns="126548" numCol="1" spcCol="0" rtlCol="0" fromWordArt="0" anchor="t" anchorCtr="0" forceAA="0" compatLnSpc="1">
                <a:prstTxWarp prst="textNoShape">
                  <a:avLst/>
                </a:prstTxWarp>
                <a:noAutofit/>
              </a:bodyPr>
              <a:lstStyle/>
              <a:p>
                <a:pPr marL="0" marR="0" lvl="0" indent="0" algn="ctr" defTabSz="806485" rtl="0" eaLnBrk="1" fontAlgn="base" latinLnBrk="0" hangingPunct="1">
                  <a:lnSpc>
                    <a:spcPct val="90000"/>
                  </a:lnSpc>
                  <a:spcBef>
                    <a:spcPct val="0"/>
                  </a:spcBef>
                  <a:spcAft>
                    <a:spcPct val="0"/>
                  </a:spcAft>
                  <a:buClrTx/>
                  <a:buSzTx/>
                  <a:buFontTx/>
                  <a:buNone/>
                  <a:tabLst/>
                  <a:defRPr/>
                </a:pPr>
                <a:endParaRPr kumimoji="0" lang="en-US" sz="2076"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
        <p:nvSpPr>
          <p:cNvPr id="470" name="Rectangle 469">
            <a:extLst>
              <a:ext uri="{FF2B5EF4-FFF2-40B4-BE49-F238E27FC236}">
                <a16:creationId xmlns:a16="http://schemas.microsoft.com/office/drawing/2014/main" id="{43D26B14-2473-4456-8AEC-521407CE3665}"/>
              </a:ext>
            </a:extLst>
          </p:cNvPr>
          <p:cNvSpPr/>
          <p:nvPr/>
        </p:nvSpPr>
        <p:spPr>
          <a:xfrm>
            <a:off x="8142177" y="3168518"/>
            <a:ext cx="691215" cy="427681"/>
          </a:xfrm>
          <a:prstGeom prst="rect">
            <a:avLst/>
          </a:prstGeom>
        </p:spPr>
        <p:txBody>
          <a:bodyPr wrap="none">
            <a:spAutoFit/>
          </a:bodyPr>
          <a:lstStyle/>
          <a:p>
            <a:pPr marL="0" marR="0" lvl="0" indent="0" algn="l" defTabSz="790704" rtl="0" eaLnBrk="1" fontAlgn="auto" latinLnBrk="0" hangingPunct="1">
              <a:lnSpc>
                <a:spcPct val="90000"/>
              </a:lnSpc>
              <a:spcBef>
                <a:spcPts val="0"/>
              </a:spcBef>
              <a:spcAft>
                <a:spcPts val="0"/>
              </a:spcAft>
              <a:buClrTx/>
              <a:buSzTx/>
              <a:buFontTx/>
              <a:buNone/>
              <a:tabLst/>
              <a:defRPr/>
            </a:pPr>
            <a:r>
              <a:rPr kumimoji="0" lang="en-US" sz="1211" b="0" i="0" u="none" strike="noStrike" kern="0" cap="none" spc="0" normalizeH="0" baseline="0" noProof="0">
                <a:ln>
                  <a:noFill/>
                </a:ln>
                <a:solidFill>
                  <a:srgbClr val="353535"/>
                </a:solidFill>
                <a:effectLst/>
                <a:uLnTx/>
                <a:uFillTx/>
                <a:latin typeface="Segoe UI"/>
                <a:ea typeface="ＭＳ Ｐゴシック" charset="0"/>
                <a:cs typeface="+mn-cs"/>
              </a:rPr>
              <a:t>Limited</a:t>
            </a:r>
          </a:p>
          <a:p>
            <a:pPr marL="0" marR="0" lvl="0" indent="0" algn="l" defTabSz="790704" rtl="0" eaLnBrk="1" fontAlgn="auto" latinLnBrk="0" hangingPunct="1">
              <a:lnSpc>
                <a:spcPct val="90000"/>
              </a:lnSpc>
              <a:spcBef>
                <a:spcPts val="0"/>
              </a:spcBef>
              <a:spcAft>
                <a:spcPts val="0"/>
              </a:spcAft>
              <a:buClrTx/>
              <a:buSzTx/>
              <a:buFontTx/>
              <a:buNone/>
              <a:tabLst/>
              <a:defRPr/>
            </a:pPr>
            <a:r>
              <a:rPr kumimoji="0" lang="en-US" sz="1211" b="0" i="0" u="none" strike="noStrike" kern="0" cap="none" spc="0" normalizeH="0" baseline="0" noProof="0">
                <a:ln>
                  <a:noFill/>
                </a:ln>
                <a:solidFill>
                  <a:srgbClr val="353535"/>
                </a:solidFill>
                <a:effectLst/>
                <a:uLnTx/>
                <a:uFillTx/>
                <a:latin typeface="Segoe UI"/>
                <a:ea typeface="ＭＳ Ｐゴシック" charset="0"/>
                <a:cs typeface="+mn-cs"/>
              </a:rPr>
              <a:t>access</a:t>
            </a:r>
          </a:p>
        </p:txBody>
      </p:sp>
      <p:grpSp>
        <p:nvGrpSpPr>
          <p:cNvPr id="471" name="Controls: Limit access">
            <a:extLst>
              <a:ext uri="{FF2B5EF4-FFF2-40B4-BE49-F238E27FC236}">
                <a16:creationId xmlns:a16="http://schemas.microsoft.com/office/drawing/2014/main" id="{85195616-3844-4DCF-88C4-3396BED90775}"/>
              </a:ext>
            </a:extLst>
          </p:cNvPr>
          <p:cNvGrpSpPr/>
          <p:nvPr/>
        </p:nvGrpSpPr>
        <p:grpSpPr>
          <a:xfrm>
            <a:off x="7461435" y="3043340"/>
            <a:ext cx="668738" cy="668738"/>
            <a:chOff x="6184395" y="4693508"/>
            <a:chExt cx="896425" cy="896425"/>
          </a:xfrm>
        </p:grpSpPr>
        <p:grpSp>
          <p:nvGrpSpPr>
            <p:cNvPr id="472" name="Group 471">
              <a:extLst>
                <a:ext uri="{FF2B5EF4-FFF2-40B4-BE49-F238E27FC236}">
                  <a16:creationId xmlns:a16="http://schemas.microsoft.com/office/drawing/2014/main" id="{58CADBA3-3F1D-4DB3-A79A-903E18B5586F}"/>
                </a:ext>
              </a:extLst>
            </p:cNvPr>
            <p:cNvGrpSpPr/>
            <p:nvPr/>
          </p:nvGrpSpPr>
          <p:grpSpPr>
            <a:xfrm>
              <a:off x="6184395" y="4693508"/>
              <a:ext cx="896425" cy="896425"/>
              <a:chOff x="8603515" y="2504434"/>
              <a:chExt cx="1600200" cy="1600200"/>
            </a:xfrm>
          </p:grpSpPr>
          <p:sp>
            <p:nvSpPr>
              <p:cNvPr id="477" name="Oval 476">
                <a:extLst>
                  <a:ext uri="{FF2B5EF4-FFF2-40B4-BE49-F238E27FC236}">
                    <a16:creationId xmlns:a16="http://schemas.microsoft.com/office/drawing/2014/main" id="{28F382EC-6ABA-4EE4-996C-A29E93D94E82}"/>
                  </a:ext>
                </a:extLst>
              </p:cNvPr>
              <p:cNvSpPr/>
              <p:nvPr/>
            </p:nvSpPr>
            <p:spPr bwMode="auto">
              <a:xfrm>
                <a:off x="8672095" y="2573014"/>
                <a:ext cx="1463040" cy="1463040"/>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55075" tIns="124061" rIns="155075" bIns="124061" numCol="1" spcCol="0" rtlCol="0" fromWordArt="0" anchor="t" anchorCtr="0" forceAA="0" compatLnSpc="1">
                <a:prstTxWarp prst="textNoShape">
                  <a:avLst/>
                </a:prstTxWarp>
                <a:noAutofit/>
              </a:bodyPr>
              <a:lstStyle/>
              <a:p>
                <a:pPr marL="0" marR="0" lvl="0" indent="0" algn="ctr" defTabSz="790597" rtl="0" eaLnBrk="1" fontAlgn="base" latinLnBrk="0" hangingPunct="1">
                  <a:lnSpc>
                    <a:spcPct val="90000"/>
                  </a:lnSpc>
                  <a:spcBef>
                    <a:spcPct val="0"/>
                  </a:spcBef>
                  <a:spcAft>
                    <a:spcPct val="0"/>
                  </a:spcAft>
                  <a:buClrTx/>
                  <a:buSzTx/>
                  <a:buFontTx/>
                  <a:buNone/>
                  <a:tabLst/>
                  <a:defRPr/>
                </a:pPr>
                <a:endParaRPr kumimoji="0" lang="en-US" sz="2036"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78" name="Circle: Hollow 477">
                <a:extLst>
                  <a:ext uri="{FF2B5EF4-FFF2-40B4-BE49-F238E27FC236}">
                    <a16:creationId xmlns:a16="http://schemas.microsoft.com/office/drawing/2014/main" id="{77D8C518-266E-4809-BBCD-922ACEFACD21}"/>
                  </a:ext>
                </a:extLst>
              </p:cNvPr>
              <p:cNvSpPr/>
              <p:nvPr/>
            </p:nvSpPr>
            <p:spPr bwMode="auto">
              <a:xfrm>
                <a:off x="8603515" y="2504434"/>
                <a:ext cx="1600200" cy="1600200"/>
              </a:xfrm>
              <a:prstGeom prst="donut">
                <a:avLst>
                  <a:gd name="adj" fmla="val 6045"/>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55075" tIns="124061" rIns="155075" bIns="124061" numCol="1" spcCol="0" rtlCol="0" fromWordArt="0" anchor="t" anchorCtr="0" forceAA="0" compatLnSpc="1">
                <a:prstTxWarp prst="textNoShape">
                  <a:avLst/>
                </a:prstTxWarp>
                <a:noAutofit/>
              </a:bodyPr>
              <a:lstStyle/>
              <a:p>
                <a:pPr marL="0" marR="0" lvl="0" indent="0" algn="ctr" defTabSz="790597" rtl="0" eaLnBrk="1" fontAlgn="base" latinLnBrk="0" hangingPunct="1">
                  <a:lnSpc>
                    <a:spcPct val="90000"/>
                  </a:lnSpc>
                  <a:spcBef>
                    <a:spcPct val="0"/>
                  </a:spcBef>
                  <a:spcAft>
                    <a:spcPct val="0"/>
                  </a:spcAft>
                  <a:buClrTx/>
                  <a:buSzTx/>
                  <a:buFontTx/>
                  <a:buNone/>
                  <a:tabLst/>
                  <a:defRPr/>
                </a:pPr>
                <a:endParaRPr kumimoji="0" lang="en-US" sz="2036"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473" name="Group 472">
              <a:extLst>
                <a:ext uri="{FF2B5EF4-FFF2-40B4-BE49-F238E27FC236}">
                  <a16:creationId xmlns:a16="http://schemas.microsoft.com/office/drawing/2014/main" id="{CC0B28EA-C36F-47C7-8116-F77C55D77C51}"/>
                </a:ext>
              </a:extLst>
            </p:cNvPr>
            <p:cNvGrpSpPr/>
            <p:nvPr/>
          </p:nvGrpSpPr>
          <p:grpSpPr>
            <a:xfrm>
              <a:off x="6421307" y="4884326"/>
              <a:ext cx="448213" cy="472342"/>
              <a:chOff x="4098925" y="2751141"/>
              <a:chExt cx="1798639" cy="1895477"/>
            </a:xfrm>
            <a:solidFill>
              <a:srgbClr val="505050"/>
            </a:solidFill>
          </p:grpSpPr>
          <p:sp>
            <p:nvSpPr>
              <p:cNvPr id="474" name="Freeform 1">
                <a:extLst>
                  <a:ext uri="{FF2B5EF4-FFF2-40B4-BE49-F238E27FC236}">
                    <a16:creationId xmlns:a16="http://schemas.microsoft.com/office/drawing/2014/main" id="{1C8C1322-1F88-4CFE-8908-C2A59DCB8076}"/>
                  </a:ext>
                </a:extLst>
              </p:cNvPr>
              <p:cNvSpPr>
                <a:spLocks noChangeArrowheads="1"/>
              </p:cNvSpPr>
              <p:nvPr/>
            </p:nvSpPr>
            <p:spPr bwMode="auto">
              <a:xfrm>
                <a:off x="4098925" y="2751141"/>
                <a:ext cx="1214439" cy="1603377"/>
              </a:xfrm>
              <a:custGeom>
                <a:avLst/>
                <a:gdLst>
                  <a:gd name="T0" fmla="*/ 3374 w 3375"/>
                  <a:gd name="T1" fmla="*/ 4194 h 4456"/>
                  <a:gd name="T2" fmla="*/ 3374 w 3375"/>
                  <a:gd name="T3" fmla="*/ 3400 h 4456"/>
                  <a:gd name="T4" fmla="*/ 3037 w 3375"/>
                  <a:gd name="T5" fmla="*/ 3400 h 4456"/>
                  <a:gd name="T6" fmla="*/ 3037 w 3375"/>
                  <a:gd name="T7" fmla="*/ 4109 h 4456"/>
                  <a:gd name="T8" fmla="*/ 346 w 3375"/>
                  <a:gd name="T9" fmla="*/ 4109 h 4456"/>
                  <a:gd name="T10" fmla="*/ 346 w 3375"/>
                  <a:gd name="T11" fmla="*/ 2127 h 4456"/>
                  <a:gd name="T12" fmla="*/ 3037 w 3375"/>
                  <a:gd name="T13" fmla="*/ 2127 h 4456"/>
                  <a:gd name="T14" fmla="*/ 3037 w 3375"/>
                  <a:gd name="T15" fmla="*/ 2819 h 4456"/>
                  <a:gd name="T16" fmla="*/ 3374 w 3375"/>
                  <a:gd name="T17" fmla="*/ 2819 h 4456"/>
                  <a:gd name="T18" fmla="*/ 3374 w 3375"/>
                  <a:gd name="T19" fmla="*/ 2043 h 4456"/>
                  <a:gd name="T20" fmla="*/ 3113 w 3375"/>
                  <a:gd name="T21" fmla="*/ 1781 h 4456"/>
                  <a:gd name="T22" fmla="*/ 2851 w 3375"/>
                  <a:gd name="T23" fmla="*/ 1781 h 4456"/>
                  <a:gd name="T24" fmla="*/ 2851 w 3375"/>
                  <a:gd name="T25" fmla="*/ 1131 h 4456"/>
                  <a:gd name="T26" fmla="*/ 2540 w 3375"/>
                  <a:gd name="T27" fmla="*/ 321 h 4456"/>
                  <a:gd name="T28" fmla="*/ 1688 w 3375"/>
                  <a:gd name="T29" fmla="*/ 0 h 4456"/>
                  <a:gd name="T30" fmla="*/ 540 w 3375"/>
                  <a:gd name="T31" fmla="*/ 1157 h 4456"/>
                  <a:gd name="T32" fmla="*/ 540 w 3375"/>
                  <a:gd name="T33" fmla="*/ 1781 h 4456"/>
                  <a:gd name="T34" fmla="*/ 261 w 3375"/>
                  <a:gd name="T35" fmla="*/ 1781 h 4456"/>
                  <a:gd name="T36" fmla="*/ 0 w 3375"/>
                  <a:gd name="T37" fmla="*/ 2043 h 4456"/>
                  <a:gd name="T38" fmla="*/ 0 w 3375"/>
                  <a:gd name="T39" fmla="*/ 4194 h 4456"/>
                  <a:gd name="T40" fmla="*/ 261 w 3375"/>
                  <a:gd name="T41" fmla="*/ 4455 h 4456"/>
                  <a:gd name="T42" fmla="*/ 3113 w 3375"/>
                  <a:gd name="T43" fmla="*/ 4455 h 4456"/>
                  <a:gd name="T44" fmla="*/ 3374 w 3375"/>
                  <a:gd name="T45" fmla="*/ 4194 h 4456"/>
                  <a:gd name="T46" fmla="*/ 877 w 3375"/>
                  <a:gd name="T47" fmla="*/ 1173 h 4456"/>
                  <a:gd name="T48" fmla="*/ 1688 w 3375"/>
                  <a:gd name="T49" fmla="*/ 346 h 4456"/>
                  <a:gd name="T50" fmla="*/ 2295 w 3375"/>
                  <a:gd name="T51" fmla="*/ 566 h 4456"/>
                  <a:gd name="T52" fmla="*/ 2515 w 3375"/>
                  <a:gd name="T53" fmla="*/ 1131 h 4456"/>
                  <a:gd name="T54" fmla="*/ 2515 w 3375"/>
                  <a:gd name="T55" fmla="*/ 1790 h 4456"/>
                  <a:gd name="T56" fmla="*/ 877 w 3375"/>
                  <a:gd name="T57" fmla="*/ 1790 h 4456"/>
                  <a:gd name="T58" fmla="*/ 877 w 3375"/>
                  <a:gd name="T59" fmla="*/ 1173 h 4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375" h="4456">
                    <a:moveTo>
                      <a:pt x="3374" y="4194"/>
                    </a:moveTo>
                    <a:lnTo>
                      <a:pt x="3374" y="3400"/>
                    </a:lnTo>
                    <a:lnTo>
                      <a:pt x="3037" y="3400"/>
                    </a:lnTo>
                    <a:lnTo>
                      <a:pt x="3037" y="4109"/>
                    </a:lnTo>
                    <a:lnTo>
                      <a:pt x="346" y="4109"/>
                    </a:lnTo>
                    <a:lnTo>
                      <a:pt x="346" y="2127"/>
                    </a:lnTo>
                    <a:lnTo>
                      <a:pt x="3037" y="2127"/>
                    </a:lnTo>
                    <a:lnTo>
                      <a:pt x="3037" y="2819"/>
                    </a:lnTo>
                    <a:lnTo>
                      <a:pt x="3374" y="2819"/>
                    </a:lnTo>
                    <a:lnTo>
                      <a:pt x="3374" y="2043"/>
                    </a:lnTo>
                    <a:cubicBezTo>
                      <a:pt x="3374" y="1899"/>
                      <a:pt x="3256" y="1781"/>
                      <a:pt x="3113" y="1781"/>
                    </a:cubicBezTo>
                    <a:lnTo>
                      <a:pt x="2851" y="1781"/>
                    </a:lnTo>
                    <a:cubicBezTo>
                      <a:pt x="2851" y="1587"/>
                      <a:pt x="2851" y="1283"/>
                      <a:pt x="2851" y="1131"/>
                    </a:cubicBezTo>
                    <a:cubicBezTo>
                      <a:pt x="2860" y="912"/>
                      <a:pt x="2775" y="574"/>
                      <a:pt x="2540" y="321"/>
                    </a:cubicBezTo>
                    <a:cubicBezTo>
                      <a:pt x="2329" y="110"/>
                      <a:pt x="2050" y="0"/>
                      <a:pt x="1688" y="0"/>
                    </a:cubicBezTo>
                    <a:cubicBezTo>
                      <a:pt x="818" y="0"/>
                      <a:pt x="557" y="752"/>
                      <a:pt x="540" y="1157"/>
                    </a:cubicBezTo>
                    <a:lnTo>
                      <a:pt x="540" y="1781"/>
                    </a:lnTo>
                    <a:lnTo>
                      <a:pt x="261" y="1781"/>
                    </a:lnTo>
                    <a:cubicBezTo>
                      <a:pt x="118" y="1781"/>
                      <a:pt x="0" y="1899"/>
                      <a:pt x="0" y="2043"/>
                    </a:cubicBezTo>
                    <a:lnTo>
                      <a:pt x="0" y="4194"/>
                    </a:lnTo>
                    <a:cubicBezTo>
                      <a:pt x="0" y="4337"/>
                      <a:pt x="118" y="4455"/>
                      <a:pt x="261" y="4455"/>
                    </a:cubicBezTo>
                    <a:lnTo>
                      <a:pt x="3113" y="4455"/>
                    </a:lnTo>
                    <a:cubicBezTo>
                      <a:pt x="3256" y="4455"/>
                      <a:pt x="3374" y="4337"/>
                      <a:pt x="3374" y="4194"/>
                    </a:cubicBezTo>
                    <a:close/>
                    <a:moveTo>
                      <a:pt x="877" y="1173"/>
                    </a:moveTo>
                    <a:cubicBezTo>
                      <a:pt x="877" y="1140"/>
                      <a:pt x="920" y="346"/>
                      <a:pt x="1688" y="346"/>
                    </a:cubicBezTo>
                    <a:cubicBezTo>
                      <a:pt x="1949" y="346"/>
                      <a:pt x="2152" y="422"/>
                      <a:pt x="2295" y="566"/>
                    </a:cubicBezTo>
                    <a:cubicBezTo>
                      <a:pt x="2472" y="752"/>
                      <a:pt x="2515" y="1005"/>
                      <a:pt x="2515" y="1131"/>
                    </a:cubicBezTo>
                    <a:cubicBezTo>
                      <a:pt x="2515" y="1292"/>
                      <a:pt x="2515" y="1595"/>
                      <a:pt x="2515" y="1790"/>
                    </a:cubicBezTo>
                    <a:lnTo>
                      <a:pt x="877" y="1790"/>
                    </a:lnTo>
                    <a:lnTo>
                      <a:pt x="877" y="1173"/>
                    </a:lnTo>
                    <a:close/>
                  </a:path>
                </a:pathLst>
              </a:custGeom>
              <a:solidFill>
                <a:srgbClr val="FFFFFF"/>
              </a:solidFill>
              <a:ln w="9525" cap="flat">
                <a:solidFill>
                  <a:srgbClr val="0078D7"/>
                </a:solidFill>
                <a:bevel/>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790704" rtl="0" eaLnBrk="1" fontAlgn="auto" latinLnBrk="0" hangingPunct="1">
                  <a:lnSpc>
                    <a:spcPct val="100000"/>
                  </a:lnSpc>
                  <a:spcBef>
                    <a:spcPts val="0"/>
                  </a:spcBef>
                  <a:spcAft>
                    <a:spcPts val="0"/>
                  </a:spcAft>
                  <a:buClrTx/>
                  <a:buSzTx/>
                  <a:buFontTx/>
                  <a:buNone/>
                  <a:tabLst/>
                  <a:defRPr/>
                </a:pPr>
                <a:endParaRPr kumimoji="0" lang="en-US" sz="1557"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75" name="Freeform 2">
                <a:extLst>
                  <a:ext uri="{FF2B5EF4-FFF2-40B4-BE49-F238E27FC236}">
                    <a16:creationId xmlns:a16="http://schemas.microsoft.com/office/drawing/2014/main" id="{7418DAE1-56BD-4F4E-B9F0-951A8DBB207E}"/>
                  </a:ext>
                </a:extLst>
              </p:cNvPr>
              <p:cNvSpPr>
                <a:spLocks noChangeArrowheads="1"/>
              </p:cNvSpPr>
              <p:nvPr/>
            </p:nvSpPr>
            <p:spPr bwMode="auto">
              <a:xfrm>
                <a:off x="4710112" y="3143252"/>
                <a:ext cx="1187452" cy="1503366"/>
              </a:xfrm>
              <a:custGeom>
                <a:avLst/>
                <a:gdLst>
                  <a:gd name="T0" fmla="*/ 3113 w 3300"/>
                  <a:gd name="T1" fmla="*/ 0 h 4177"/>
                  <a:gd name="T2" fmla="*/ 1316 w 3300"/>
                  <a:gd name="T3" fmla="*/ 0 h 4177"/>
                  <a:gd name="T4" fmla="*/ 1316 w 3300"/>
                  <a:gd name="T5" fmla="*/ 211 h 4177"/>
                  <a:gd name="T6" fmla="*/ 3079 w 3300"/>
                  <a:gd name="T7" fmla="*/ 211 h 4177"/>
                  <a:gd name="T8" fmla="*/ 3079 w 3300"/>
                  <a:gd name="T9" fmla="*/ 3965 h 4177"/>
                  <a:gd name="T10" fmla="*/ 211 w 3300"/>
                  <a:gd name="T11" fmla="*/ 3965 h 4177"/>
                  <a:gd name="T12" fmla="*/ 211 w 3300"/>
                  <a:gd name="T13" fmla="*/ 3484 h 4177"/>
                  <a:gd name="T14" fmla="*/ 0 w 3300"/>
                  <a:gd name="T15" fmla="*/ 3484 h 4177"/>
                  <a:gd name="T16" fmla="*/ 0 w 3300"/>
                  <a:gd name="T17" fmla="*/ 3999 h 4177"/>
                  <a:gd name="T18" fmla="*/ 177 w 3300"/>
                  <a:gd name="T19" fmla="*/ 4176 h 4177"/>
                  <a:gd name="T20" fmla="*/ 3113 w 3300"/>
                  <a:gd name="T21" fmla="*/ 4176 h 4177"/>
                  <a:gd name="T22" fmla="*/ 3290 w 3300"/>
                  <a:gd name="T23" fmla="*/ 3999 h 4177"/>
                  <a:gd name="T24" fmla="*/ 3290 w 3300"/>
                  <a:gd name="T25" fmla="*/ 186 h 4177"/>
                  <a:gd name="T26" fmla="*/ 3113 w 3300"/>
                  <a:gd name="T27" fmla="*/ 0 h 4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00" h="4177">
                    <a:moveTo>
                      <a:pt x="3113" y="0"/>
                    </a:moveTo>
                    <a:lnTo>
                      <a:pt x="1316" y="0"/>
                    </a:lnTo>
                    <a:lnTo>
                      <a:pt x="1316" y="211"/>
                    </a:lnTo>
                    <a:lnTo>
                      <a:pt x="3079" y="211"/>
                    </a:lnTo>
                    <a:lnTo>
                      <a:pt x="3079" y="3965"/>
                    </a:lnTo>
                    <a:lnTo>
                      <a:pt x="211" y="3965"/>
                    </a:lnTo>
                    <a:lnTo>
                      <a:pt x="211" y="3484"/>
                    </a:lnTo>
                    <a:lnTo>
                      <a:pt x="0" y="3484"/>
                    </a:lnTo>
                    <a:lnTo>
                      <a:pt x="0" y="3999"/>
                    </a:lnTo>
                    <a:cubicBezTo>
                      <a:pt x="0" y="4101"/>
                      <a:pt x="84" y="4176"/>
                      <a:pt x="177" y="4176"/>
                    </a:cubicBezTo>
                    <a:lnTo>
                      <a:pt x="3113" y="4176"/>
                    </a:lnTo>
                    <a:cubicBezTo>
                      <a:pt x="3214" y="4176"/>
                      <a:pt x="3290" y="4092"/>
                      <a:pt x="3290" y="3999"/>
                    </a:cubicBezTo>
                    <a:lnTo>
                      <a:pt x="3290" y="186"/>
                    </a:lnTo>
                    <a:cubicBezTo>
                      <a:pt x="3299" y="84"/>
                      <a:pt x="3214" y="0"/>
                      <a:pt x="3113" y="0"/>
                    </a:cubicBezTo>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790704" rtl="0" eaLnBrk="1" fontAlgn="auto" latinLnBrk="0" hangingPunct="1">
                  <a:lnSpc>
                    <a:spcPct val="100000"/>
                  </a:lnSpc>
                  <a:spcBef>
                    <a:spcPts val="0"/>
                  </a:spcBef>
                  <a:spcAft>
                    <a:spcPts val="0"/>
                  </a:spcAft>
                  <a:buClrTx/>
                  <a:buSzTx/>
                  <a:buFontTx/>
                  <a:buNone/>
                  <a:tabLst/>
                  <a:defRPr/>
                </a:pPr>
                <a:endParaRPr kumimoji="0" lang="en-US" sz="1557"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76" name="Freeform 3">
                <a:extLst>
                  <a:ext uri="{FF2B5EF4-FFF2-40B4-BE49-F238E27FC236}">
                    <a16:creationId xmlns:a16="http://schemas.microsoft.com/office/drawing/2014/main" id="{76DCEE81-ED36-4108-888C-73B3CB4EB214}"/>
                  </a:ext>
                </a:extLst>
              </p:cNvPr>
              <p:cNvSpPr>
                <a:spLocks noChangeArrowheads="1"/>
              </p:cNvSpPr>
              <p:nvPr/>
            </p:nvSpPr>
            <p:spPr bwMode="auto">
              <a:xfrm>
                <a:off x="4597402" y="3698874"/>
                <a:ext cx="1017588" cy="368302"/>
              </a:xfrm>
              <a:custGeom>
                <a:avLst/>
                <a:gdLst>
                  <a:gd name="T0" fmla="*/ 2826 w 2827"/>
                  <a:gd name="T1" fmla="*/ 489 h 1022"/>
                  <a:gd name="T2" fmla="*/ 2218 w 2827"/>
                  <a:gd name="T3" fmla="*/ 0 h 1022"/>
                  <a:gd name="T4" fmla="*/ 2218 w 2827"/>
                  <a:gd name="T5" fmla="*/ 320 h 1022"/>
                  <a:gd name="T6" fmla="*/ 793 w 2827"/>
                  <a:gd name="T7" fmla="*/ 320 h 1022"/>
                  <a:gd name="T8" fmla="*/ 413 w 2827"/>
                  <a:gd name="T9" fmla="*/ 76 h 1022"/>
                  <a:gd name="T10" fmla="*/ 0 w 2827"/>
                  <a:gd name="T11" fmla="*/ 489 h 1022"/>
                  <a:gd name="T12" fmla="*/ 413 w 2827"/>
                  <a:gd name="T13" fmla="*/ 902 h 1022"/>
                  <a:gd name="T14" fmla="*/ 793 w 2827"/>
                  <a:gd name="T15" fmla="*/ 658 h 1022"/>
                  <a:gd name="T16" fmla="*/ 2218 w 2827"/>
                  <a:gd name="T17" fmla="*/ 658 h 1022"/>
                  <a:gd name="T18" fmla="*/ 2218 w 2827"/>
                  <a:gd name="T19" fmla="*/ 1021 h 1022"/>
                  <a:gd name="T20" fmla="*/ 2826 w 2827"/>
                  <a:gd name="T21" fmla="*/ 489 h 10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27" h="1022">
                    <a:moveTo>
                      <a:pt x="2826" y="489"/>
                    </a:moveTo>
                    <a:lnTo>
                      <a:pt x="2218" y="0"/>
                    </a:lnTo>
                    <a:lnTo>
                      <a:pt x="2218" y="320"/>
                    </a:lnTo>
                    <a:lnTo>
                      <a:pt x="793" y="320"/>
                    </a:lnTo>
                    <a:cubicBezTo>
                      <a:pt x="726" y="178"/>
                      <a:pt x="582" y="76"/>
                      <a:pt x="413" y="76"/>
                    </a:cubicBezTo>
                    <a:cubicBezTo>
                      <a:pt x="185" y="76"/>
                      <a:pt x="0" y="262"/>
                      <a:pt x="0" y="489"/>
                    </a:cubicBezTo>
                    <a:cubicBezTo>
                      <a:pt x="0" y="717"/>
                      <a:pt x="185" y="902"/>
                      <a:pt x="413" y="902"/>
                    </a:cubicBezTo>
                    <a:cubicBezTo>
                      <a:pt x="582" y="902"/>
                      <a:pt x="726" y="801"/>
                      <a:pt x="793" y="658"/>
                    </a:cubicBezTo>
                    <a:lnTo>
                      <a:pt x="2218" y="658"/>
                    </a:lnTo>
                    <a:lnTo>
                      <a:pt x="2218" y="1021"/>
                    </a:lnTo>
                    <a:lnTo>
                      <a:pt x="2826" y="489"/>
                    </a:lnTo>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790704" rtl="0" eaLnBrk="1" fontAlgn="auto" latinLnBrk="0" hangingPunct="1">
                  <a:lnSpc>
                    <a:spcPct val="100000"/>
                  </a:lnSpc>
                  <a:spcBef>
                    <a:spcPts val="0"/>
                  </a:spcBef>
                  <a:spcAft>
                    <a:spcPts val="0"/>
                  </a:spcAft>
                  <a:buClrTx/>
                  <a:buSzTx/>
                  <a:buFontTx/>
                  <a:buNone/>
                  <a:tabLst/>
                  <a:defRPr/>
                </a:pPr>
                <a:endParaRPr kumimoji="0" lang="en-US" sz="1557" b="0" i="0" u="none" strike="noStrike" kern="0" cap="none" spc="0" normalizeH="0" baseline="0" noProof="0">
                  <a:ln>
                    <a:noFill/>
                  </a:ln>
                  <a:solidFill>
                    <a:sysClr val="windowText" lastClr="000000"/>
                  </a:solidFill>
                  <a:effectLst/>
                  <a:uLnTx/>
                  <a:uFillTx/>
                  <a:latin typeface="Segoe UI"/>
                  <a:ea typeface="+mn-ea"/>
                  <a:cs typeface="+mn-cs"/>
                </a:endParaRPr>
              </a:p>
            </p:txBody>
          </p:sp>
        </p:grpSp>
      </p:grpSp>
      <p:sp>
        <p:nvSpPr>
          <p:cNvPr id="479" name="Rectangle 478">
            <a:extLst>
              <a:ext uri="{FF2B5EF4-FFF2-40B4-BE49-F238E27FC236}">
                <a16:creationId xmlns:a16="http://schemas.microsoft.com/office/drawing/2014/main" id="{5454DBC1-45A2-4EE8-88C2-40D5BC8DB751}"/>
              </a:ext>
            </a:extLst>
          </p:cNvPr>
          <p:cNvSpPr/>
          <p:nvPr/>
        </p:nvSpPr>
        <p:spPr>
          <a:xfrm>
            <a:off x="6968080" y="1579021"/>
            <a:ext cx="1107932" cy="379848"/>
          </a:xfrm>
          <a:prstGeom prst="rect">
            <a:avLst/>
          </a:prstGeom>
        </p:spPr>
        <p:txBody>
          <a:bodyPr wrap="none">
            <a:spAutoFit/>
          </a:bodyPr>
          <a:lstStyle/>
          <a:p>
            <a:pPr marL="0" marR="0" lvl="0" indent="0" algn="ctr" defTabSz="790704" rtl="0" eaLnBrk="1" fontAlgn="auto" latinLnBrk="0" hangingPunct="1">
              <a:lnSpc>
                <a:spcPct val="90000"/>
              </a:lnSpc>
              <a:spcBef>
                <a:spcPts val="0"/>
              </a:spcBef>
              <a:spcAft>
                <a:spcPts val="0"/>
              </a:spcAft>
              <a:buClrTx/>
              <a:buSzTx/>
              <a:buFontTx/>
              <a:buNone/>
              <a:tabLst/>
              <a:defRPr/>
            </a:pPr>
            <a:r>
              <a:rPr kumimoji="0" lang="en-US" sz="2076" b="0" i="0" u="none" strike="noStrike" kern="0" cap="none" spc="-61" normalizeH="0" baseline="0" noProof="0">
                <a:ln>
                  <a:noFill/>
                </a:ln>
                <a:solidFill>
                  <a:srgbClr val="353535"/>
                </a:solidFill>
                <a:effectLst/>
                <a:uLnTx/>
                <a:uFillTx/>
                <a:latin typeface="Segoe UI"/>
                <a:ea typeface="ＭＳ Ｐゴシック" charset="0"/>
                <a:cs typeface="Segoe UI Semibold" panose="020B0702040204020203" pitchFamily="34" charset="0"/>
              </a:rPr>
              <a:t>Controls</a:t>
            </a:r>
          </a:p>
        </p:txBody>
      </p:sp>
      <p:sp>
        <p:nvSpPr>
          <p:cNvPr id="480" name="Rectangle 479">
            <a:extLst>
              <a:ext uri="{FF2B5EF4-FFF2-40B4-BE49-F238E27FC236}">
                <a16:creationId xmlns:a16="http://schemas.microsoft.com/office/drawing/2014/main" id="{9D3C7711-BBC4-487D-9543-D6120F2650AD}"/>
              </a:ext>
            </a:extLst>
          </p:cNvPr>
          <p:cNvSpPr/>
          <p:nvPr/>
        </p:nvSpPr>
        <p:spPr bwMode="auto">
          <a:xfrm>
            <a:off x="2579354" y="3896615"/>
            <a:ext cx="1609687" cy="440374"/>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155075" tIns="124061" rIns="155075" bIns="124061" numCol="1" spcCol="0" rtlCol="0" fromWordArt="0" anchor="t" anchorCtr="0" forceAA="0" compatLnSpc="1">
            <a:prstTxWarp prst="textNoShape">
              <a:avLst/>
            </a:prstTxWarp>
            <a:noAutofit/>
          </a:bodyPr>
          <a:lstStyle/>
          <a:p>
            <a:pPr marL="0" marR="0" lvl="0" indent="0" algn="ctr" defTabSz="790597" rtl="0" eaLnBrk="1" fontAlgn="base" latinLnBrk="0" hangingPunct="1">
              <a:lnSpc>
                <a:spcPct val="90000"/>
              </a:lnSpc>
              <a:spcBef>
                <a:spcPct val="0"/>
              </a:spcBef>
              <a:spcAft>
                <a:spcPct val="0"/>
              </a:spcAft>
              <a:buClrTx/>
              <a:buSzTx/>
              <a:buFontTx/>
              <a:buNone/>
              <a:tabLst/>
              <a:defRPr/>
            </a:pPr>
            <a:endParaRPr kumimoji="0" lang="en-US" sz="2036"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481" name="Condition: Location">
            <a:extLst>
              <a:ext uri="{FF2B5EF4-FFF2-40B4-BE49-F238E27FC236}">
                <a16:creationId xmlns:a16="http://schemas.microsoft.com/office/drawing/2014/main" id="{BA80B526-08EC-4298-BB29-3ACA6D9B1ACE}"/>
              </a:ext>
            </a:extLst>
          </p:cNvPr>
          <p:cNvGrpSpPr/>
          <p:nvPr/>
        </p:nvGrpSpPr>
        <p:grpSpPr>
          <a:xfrm>
            <a:off x="3372598" y="4258996"/>
            <a:ext cx="680009" cy="680011"/>
            <a:chOff x="-1490654" y="4458718"/>
            <a:chExt cx="896425" cy="896425"/>
          </a:xfrm>
        </p:grpSpPr>
        <p:sp>
          <p:nvSpPr>
            <p:cNvPr id="482" name="Oval 481">
              <a:extLst>
                <a:ext uri="{FF2B5EF4-FFF2-40B4-BE49-F238E27FC236}">
                  <a16:creationId xmlns:a16="http://schemas.microsoft.com/office/drawing/2014/main" id="{11ABE69F-A0BF-47D2-83A6-E94004B40FC8}"/>
                </a:ext>
              </a:extLst>
            </p:cNvPr>
            <p:cNvSpPr/>
            <p:nvPr/>
          </p:nvSpPr>
          <p:spPr bwMode="auto">
            <a:xfrm>
              <a:off x="-1490654" y="4458718"/>
              <a:ext cx="896425" cy="896425"/>
            </a:xfrm>
            <a:prstGeom prst="ellipse">
              <a:avLst/>
            </a:prstGeom>
            <a:solidFill>
              <a:schemeClr val="bg1"/>
            </a:solidFill>
            <a:ln w="9525" cap="flat" cmpd="sng" algn="ctr">
              <a:solidFill>
                <a:schemeClr val="accent1"/>
              </a:solidFill>
              <a:prstDash val="solid"/>
              <a:headEnd type="none"/>
              <a:tailEnd type="none"/>
            </a:ln>
            <a:effectLst/>
          </p:spPr>
          <p:txBody>
            <a:bodyPr rot="0" spcFirstLastPara="0" vertOverflow="overflow" horzOverflow="overflow" vert="horz" wrap="square" lIns="155075" tIns="124061" rIns="155075" bIns="124061" numCol="1" spcCol="0" rtlCol="0" fromWordArt="0" anchor="t" anchorCtr="0" forceAA="0" compatLnSpc="1">
              <a:prstTxWarp prst="textNoShape">
                <a:avLst/>
              </a:prstTxWarp>
              <a:noAutofit/>
            </a:bodyPr>
            <a:lstStyle/>
            <a:p>
              <a:pPr marL="0" marR="0" lvl="0" indent="0" algn="ctr" defTabSz="790597" rtl="0" eaLnBrk="1" fontAlgn="base" latinLnBrk="0" hangingPunct="1">
                <a:lnSpc>
                  <a:spcPct val="90000"/>
                </a:lnSpc>
                <a:spcBef>
                  <a:spcPct val="0"/>
                </a:spcBef>
                <a:spcAft>
                  <a:spcPct val="0"/>
                </a:spcAft>
                <a:buClrTx/>
                <a:buSzTx/>
                <a:buFontTx/>
                <a:buNone/>
                <a:tabLst/>
                <a:defRPr/>
              </a:pPr>
              <a:endParaRPr kumimoji="0" lang="en-US" sz="467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483" name="Freeform 145">
              <a:extLst>
                <a:ext uri="{FF2B5EF4-FFF2-40B4-BE49-F238E27FC236}">
                  <a16:creationId xmlns:a16="http://schemas.microsoft.com/office/drawing/2014/main" id="{D4329563-26AF-490E-840B-FDEFE69D683B}"/>
                </a:ext>
              </a:extLst>
            </p:cNvPr>
            <p:cNvSpPr>
              <a:spLocks noChangeAspect="1" noEditPoints="1"/>
            </p:cNvSpPr>
            <p:nvPr/>
          </p:nvSpPr>
          <p:spPr bwMode="auto">
            <a:xfrm>
              <a:off x="-1244833" y="4678330"/>
              <a:ext cx="404782" cy="457200"/>
            </a:xfrm>
            <a:custGeom>
              <a:avLst/>
              <a:gdLst>
                <a:gd name="T0" fmla="*/ 94 w 114"/>
                <a:gd name="T1" fmla="*/ 20 h 130"/>
                <a:gd name="T2" fmla="*/ 20 w 114"/>
                <a:gd name="T3" fmla="*/ 20 h 130"/>
                <a:gd name="T4" fmla="*/ 20 w 114"/>
                <a:gd name="T5" fmla="*/ 93 h 130"/>
                <a:gd name="T6" fmla="*/ 57 w 114"/>
                <a:gd name="T7" fmla="*/ 130 h 130"/>
                <a:gd name="T8" fmla="*/ 94 w 114"/>
                <a:gd name="T9" fmla="*/ 93 h 130"/>
                <a:gd name="T10" fmla="*/ 94 w 114"/>
                <a:gd name="T11" fmla="*/ 20 h 130"/>
                <a:gd name="T12" fmla="*/ 57 w 114"/>
                <a:gd name="T13" fmla="*/ 119 h 130"/>
                <a:gd name="T14" fmla="*/ 26 w 114"/>
                <a:gd name="T15" fmla="*/ 88 h 130"/>
                <a:gd name="T16" fmla="*/ 26 w 114"/>
                <a:gd name="T17" fmla="*/ 26 h 130"/>
                <a:gd name="T18" fmla="*/ 88 w 114"/>
                <a:gd name="T19" fmla="*/ 26 h 130"/>
                <a:gd name="T20" fmla="*/ 88 w 114"/>
                <a:gd name="T21" fmla="*/ 88 h 130"/>
                <a:gd name="T22" fmla="*/ 57 w 114"/>
                <a:gd name="T23" fmla="*/ 119 h 130"/>
                <a:gd name="T24" fmla="*/ 80 w 114"/>
                <a:gd name="T25" fmla="*/ 34 h 130"/>
                <a:gd name="T26" fmla="*/ 34 w 114"/>
                <a:gd name="T27" fmla="*/ 34 h 130"/>
                <a:gd name="T28" fmla="*/ 34 w 114"/>
                <a:gd name="T29" fmla="*/ 79 h 130"/>
                <a:gd name="T30" fmla="*/ 80 w 114"/>
                <a:gd name="T31" fmla="*/ 79 h 130"/>
                <a:gd name="T32" fmla="*/ 80 w 114"/>
                <a:gd name="T33" fmla="*/ 34 h 130"/>
                <a:gd name="T34" fmla="*/ 40 w 114"/>
                <a:gd name="T35" fmla="*/ 74 h 130"/>
                <a:gd name="T36" fmla="*/ 40 w 114"/>
                <a:gd name="T37" fmla="*/ 40 h 130"/>
                <a:gd name="T38" fmla="*/ 74 w 114"/>
                <a:gd name="T39" fmla="*/ 40 h 130"/>
                <a:gd name="T40" fmla="*/ 74 w 114"/>
                <a:gd name="T41" fmla="*/ 74 h 130"/>
                <a:gd name="T42" fmla="*/ 40 w 114"/>
                <a:gd name="T43" fmla="*/ 74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30">
                  <a:moveTo>
                    <a:pt x="94" y="20"/>
                  </a:moveTo>
                  <a:cubicBezTo>
                    <a:pt x="74" y="0"/>
                    <a:pt x="41" y="0"/>
                    <a:pt x="20" y="20"/>
                  </a:cubicBezTo>
                  <a:cubicBezTo>
                    <a:pt x="0" y="40"/>
                    <a:pt x="0" y="73"/>
                    <a:pt x="20" y="93"/>
                  </a:cubicBezTo>
                  <a:cubicBezTo>
                    <a:pt x="57" y="130"/>
                    <a:pt x="57" y="130"/>
                    <a:pt x="57" y="130"/>
                  </a:cubicBezTo>
                  <a:cubicBezTo>
                    <a:pt x="94" y="93"/>
                    <a:pt x="94" y="93"/>
                    <a:pt x="94" y="93"/>
                  </a:cubicBezTo>
                  <a:cubicBezTo>
                    <a:pt x="114" y="73"/>
                    <a:pt x="114" y="40"/>
                    <a:pt x="94" y="20"/>
                  </a:cubicBezTo>
                  <a:close/>
                  <a:moveTo>
                    <a:pt x="57" y="119"/>
                  </a:moveTo>
                  <a:cubicBezTo>
                    <a:pt x="26" y="88"/>
                    <a:pt x="26" y="88"/>
                    <a:pt x="26" y="88"/>
                  </a:cubicBezTo>
                  <a:cubicBezTo>
                    <a:pt x="9" y="71"/>
                    <a:pt x="9" y="43"/>
                    <a:pt x="26" y="26"/>
                  </a:cubicBezTo>
                  <a:cubicBezTo>
                    <a:pt x="43" y="8"/>
                    <a:pt x="71" y="8"/>
                    <a:pt x="88" y="26"/>
                  </a:cubicBezTo>
                  <a:cubicBezTo>
                    <a:pt x="105" y="43"/>
                    <a:pt x="105" y="71"/>
                    <a:pt x="88" y="88"/>
                  </a:cubicBezTo>
                  <a:lnTo>
                    <a:pt x="57" y="119"/>
                  </a:lnTo>
                  <a:close/>
                  <a:moveTo>
                    <a:pt x="80" y="34"/>
                  </a:moveTo>
                  <a:cubicBezTo>
                    <a:pt x="67" y="22"/>
                    <a:pt x="47" y="22"/>
                    <a:pt x="34" y="34"/>
                  </a:cubicBezTo>
                  <a:cubicBezTo>
                    <a:pt x="22" y="46"/>
                    <a:pt x="22" y="67"/>
                    <a:pt x="34" y="79"/>
                  </a:cubicBezTo>
                  <a:cubicBezTo>
                    <a:pt x="47" y="92"/>
                    <a:pt x="67" y="92"/>
                    <a:pt x="80" y="79"/>
                  </a:cubicBezTo>
                  <a:cubicBezTo>
                    <a:pt x="92" y="67"/>
                    <a:pt x="92" y="46"/>
                    <a:pt x="80" y="34"/>
                  </a:cubicBezTo>
                  <a:close/>
                  <a:moveTo>
                    <a:pt x="40" y="74"/>
                  </a:moveTo>
                  <a:cubicBezTo>
                    <a:pt x="31" y="64"/>
                    <a:pt x="31" y="49"/>
                    <a:pt x="40" y="40"/>
                  </a:cubicBezTo>
                  <a:cubicBezTo>
                    <a:pt x="50" y="30"/>
                    <a:pt x="65" y="30"/>
                    <a:pt x="74" y="40"/>
                  </a:cubicBezTo>
                  <a:cubicBezTo>
                    <a:pt x="83" y="49"/>
                    <a:pt x="83" y="64"/>
                    <a:pt x="74" y="74"/>
                  </a:cubicBezTo>
                  <a:cubicBezTo>
                    <a:pt x="65" y="83"/>
                    <a:pt x="50" y="83"/>
                    <a:pt x="40" y="74"/>
                  </a:cubicBezTo>
                  <a:close/>
                </a:path>
              </a:pathLst>
            </a:custGeom>
            <a:solidFill>
              <a:srgbClr val="0078D7"/>
            </a:solidFill>
            <a:ln w="0">
              <a:solidFill>
                <a:srgbClr val="E6E6E6"/>
              </a:solidFill>
              <a:miter lim="800000"/>
            </a:ln>
          </p:spPr>
          <p:txBody>
            <a:bodyPr vert="horz" wrap="square" lIns="80678" tIns="40339" rIns="80678" bIns="40339" numCol="1" anchor="t" anchorCtr="0" compatLnSpc="1">
              <a:prstTxWarp prst="textNoShape">
                <a:avLst/>
              </a:prstTxWarp>
            </a:bodyPr>
            <a:lstStyle/>
            <a:p>
              <a:pPr marL="0" marR="0" lvl="0" indent="0" algn="l" defTabSz="806747" rtl="0" eaLnBrk="1" fontAlgn="auto" latinLnBrk="0" hangingPunct="1">
                <a:lnSpc>
                  <a:spcPct val="100000"/>
                </a:lnSpc>
                <a:spcBef>
                  <a:spcPts val="0"/>
                </a:spcBef>
                <a:spcAft>
                  <a:spcPts val="0"/>
                </a:spcAft>
                <a:buClrTx/>
                <a:buSzTx/>
                <a:buFontTx/>
                <a:buNone/>
                <a:tabLst/>
                <a:defRPr/>
              </a:pPr>
              <a:endParaRPr kumimoji="0" lang="en-US" sz="1589" b="0" i="0" u="none" strike="noStrike" kern="0" cap="none" spc="0" normalizeH="0" baseline="0" noProof="0">
                <a:ln>
                  <a:noFill/>
                </a:ln>
                <a:solidFill>
                  <a:srgbClr val="353535"/>
                </a:solidFill>
                <a:effectLst/>
                <a:uLnTx/>
                <a:uFillTx/>
                <a:latin typeface="Segoe UI"/>
                <a:ea typeface="+mn-ea"/>
                <a:cs typeface="+mn-cs"/>
              </a:endParaRPr>
            </a:p>
          </p:txBody>
        </p:sp>
      </p:grpSp>
      <p:grpSp>
        <p:nvGrpSpPr>
          <p:cNvPr id="484" name="Condition: Apps">
            <a:extLst>
              <a:ext uri="{FF2B5EF4-FFF2-40B4-BE49-F238E27FC236}">
                <a16:creationId xmlns:a16="http://schemas.microsoft.com/office/drawing/2014/main" id="{F24847D7-B4E1-4AFF-8467-C5A958351985}"/>
              </a:ext>
            </a:extLst>
          </p:cNvPr>
          <p:cNvGrpSpPr>
            <a:grpSpLocks noChangeAspect="1"/>
          </p:cNvGrpSpPr>
          <p:nvPr/>
        </p:nvGrpSpPr>
        <p:grpSpPr>
          <a:xfrm>
            <a:off x="3719075" y="5034618"/>
            <a:ext cx="680009" cy="680011"/>
            <a:chOff x="10968827" y="1678521"/>
            <a:chExt cx="758952" cy="758953"/>
          </a:xfrm>
        </p:grpSpPr>
        <p:sp>
          <p:nvSpPr>
            <p:cNvPr id="485" name="Oval 484">
              <a:extLst>
                <a:ext uri="{FF2B5EF4-FFF2-40B4-BE49-F238E27FC236}">
                  <a16:creationId xmlns:a16="http://schemas.microsoft.com/office/drawing/2014/main" id="{E39EFC32-834E-4F38-A1C1-87435E0D7583}"/>
                </a:ext>
              </a:extLst>
            </p:cNvPr>
            <p:cNvSpPr/>
            <p:nvPr/>
          </p:nvSpPr>
          <p:spPr bwMode="auto">
            <a:xfrm>
              <a:off x="10968827" y="1678521"/>
              <a:ext cx="758952" cy="758953"/>
            </a:xfrm>
            <a:prstGeom prst="ellipse">
              <a:avLst/>
            </a:prstGeom>
            <a:solidFill>
              <a:schemeClr val="bg1"/>
            </a:solidFill>
            <a:ln w="9525" cap="flat" cmpd="sng" algn="ctr">
              <a:solidFill>
                <a:schemeClr val="accent1"/>
              </a:solidFill>
              <a:prstDash val="solid"/>
              <a:headEnd type="none"/>
              <a:tailEnd type="none"/>
            </a:ln>
            <a:effectLst/>
          </p:spPr>
          <p:txBody>
            <a:bodyPr rot="0" spcFirstLastPara="0" vertOverflow="overflow" horzOverflow="overflow" vert="horz" wrap="square" lIns="155075" tIns="124061" rIns="155075" bIns="124061" numCol="1" spcCol="0" rtlCol="0" fromWordArt="0" anchor="t" anchorCtr="0" forceAA="0" compatLnSpc="1">
              <a:prstTxWarp prst="textNoShape">
                <a:avLst/>
              </a:prstTxWarp>
              <a:noAutofit/>
            </a:bodyPr>
            <a:lstStyle/>
            <a:p>
              <a:pPr marL="0" marR="0" lvl="0" indent="0" algn="ctr" defTabSz="790597" rtl="0" eaLnBrk="1" fontAlgn="base" latinLnBrk="0" hangingPunct="1">
                <a:lnSpc>
                  <a:spcPct val="90000"/>
                </a:lnSpc>
                <a:spcBef>
                  <a:spcPct val="0"/>
                </a:spcBef>
                <a:spcAft>
                  <a:spcPct val="0"/>
                </a:spcAft>
                <a:buClrTx/>
                <a:buSzTx/>
                <a:buFontTx/>
                <a:buNone/>
                <a:tabLst/>
                <a:defRPr/>
              </a:pPr>
              <a:endParaRPr kumimoji="0" lang="en-US" sz="467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486" name="Group 485">
              <a:extLst>
                <a:ext uri="{FF2B5EF4-FFF2-40B4-BE49-F238E27FC236}">
                  <a16:creationId xmlns:a16="http://schemas.microsoft.com/office/drawing/2014/main" id="{0E89F769-BEC9-440A-9600-F074C1C3013D}"/>
                </a:ext>
              </a:extLst>
            </p:cNvPr>
            <p:cNvGrpSpPr/>
            <p:nvPr/>
          </p:nvGrpSpPr>
          <p:grpSpPr>
            <a:xfrm>
              <a:off x="11150726" y="1863657"/>
              <a:ext cx="405343" cy="399538"/>
              <a:chOff x="9168011" y="5170684"/>
              <a:chExt cx="665163" cy="655637"/>
            </a:xfrm>
          </p:grpSpPr>
          <p:sp>
            <p:nvSpPr>
              <p:cNvPr id="487" name="Freeform 44">
                <a:extLst>
                  <a:ext uri="{FF2B5EF4-FFF2-40B4-BE49-F238E27FC236}">
                    <a16:creationId xmlns:a16="http://schemas.microsoft.com/office/drawing/2014/main" id="{B940FEB6-C99C-4805-B9AC-3C2A685A1908}"/>
                  </a:ext>
                </a:extLst>
              </p:cNvPr>
              <p:cNvSpPr>
                <a:spLocks/>
              </p:cNvSpPr>
              <p:nvPr/>
            </p:nvSpPr>
            <p:spPr bwMode="auto">
              <a:xfrm>
                <a:off x="9168012" y="5170684"/>
                <a:ext cx="244474" cy="266700"/>
              </a:xfrm>
              <a:custGeom>
                <a:avLst/>
                <a:gdLst>
                  <a:gd name="T0" fmla="*/ 82 w 82"/>
                  <a:gd name="T1" fmla="*/ 76 h 82"/>
                  <a:gd name="T2" fmla="*/ 76 w 82"/>
                  <a:gd name="T3" fmla="*/ 82 h 82"/>
                  <a:gd name="T4" fmla="*/ 6 w 82"/>
                  <a:gd name="T5" fmla="*/ 82 h 82"/>
                  <a:gd name="T6" fmla="*/ 0 w 82"/>
                  <a:gd name="T7" fmla="*/ 76 h 82"/>
                  <a:gd name="T8" fmla="*/ 0 w 82"/>
                  <a:gd name="T9" fmla="*/ 5 h 82"/>
                  <a:gd name="T10" fmla="*/ 6 w 82"/>
                  <a:gd name="T11" fmla="*/ 0 h 82"/>
                  <a:gd name="T12" fmla="*/ 76 w 82"/>
                  <a:gd name="T13" fmla="*/ 0 h 82"/>
                  <a:gd name="T14" fmla="*/ 82 w 82"/>
                  <a:gd name="T15" fmla="*/ 5 h 82"/>
                  <a:gd name="T16" fmla="*/ 82 w 82"/>
                  <a:gd name="T17"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82">
                    <a:moveTo>
                      <a:pt x="82" y="76"/>
                    </a:moveTo>
                    <a:cubicBezTo>
                      <a:pt x="82" y="79"/>
                      <a:pt x="79" y="82"/>
                      <a:pt x="76" y="82"/>
                    </a:cubicBezTo>
                    <a:cubicBezTo>
                      <a:pt x="6" y="82"/>
                      <a:pt x="6" y="82"/>
                      <a:pt x="6" y="82"/>
                    </a:cubicBezTo>
                    <a:cubicBezTo>
                      <a:pt x="2" y="82"/>
                      <a:pt x="0" y="79"/>
                      <a:pt x="0" y="76"/>
                    </a:cubicBezTo>
                    <a:cubicBezTo>
                      <a:pt x="0" y="5"/>
                      <a:pt x="0" y="5"/>
                      <a:pt x="0" y="5"/>
                    </a:cubicBezTo>
                    <a:cubicBezTo>
                      <a:pt x="0" y="2"/>
                      <a:pt x="2" y="0"/>
                      <a:pt x="6" y="0"/>
                    </a:cubicBezTo>
                    <a:cubicBezTo>
                      <a:pt x="76" y="0"/>
                      <a:pt x="76" y="0"/>
                      <a:pt x="76" y="0"/>
                    </a:cubicBezTo>
                    <a:cubicBezTo>
                      <a:pt x="79" y="0"/>
                      <a:pt x="82" y="2"/>
                      <a:pt x="82" y="5"/>
                    </a:cubicBezTo>
                    <a:lnTo>
                      <a:pt x="82" y="76"/>
                    </a:lnTo>
                    <a:close/>
                  </a:path>
                </a:pathLst>
              </a:custGeom>
              <a:solidFill>
                <a:srgbClr val="0078D7"/>
              </a:solidFill>
              <a:ln w="19050" cap="flat">
                <a:solidFill>
                  <a:srgbClr val="0078D7"/>
                </a:solidFill>
                <a:prstDash val="solid"/>
                <a:miter lim="800000"/>
                <a:headEnd/>
                <a:tailEnd/>
              </a:ln>
            </p:spPr>
            <p:txBody>
              <a:bodyPr vert="horz" wrap="square" lIns="79092" tIns="39546" rIns="79092" bIns="39546" numCol="1" anchor="t" anchorCtr="0" compatLnSpc="1">
                <a:prstTxWarp prst="textNoShape">
                  <a:avLst/>
                </a:prstTxWarp>
              </a:bodyPr>
              <a:lstStyle/>
              <a:p>
                <a:pPr marL="0" marR="0" lvl="0" indent="0" algn="l" defTabSz="790854" rtl="0" eaLnBrk="1" fontAlgn="auto" latinLnBrk="0" hangingPunct="1">
                  <a:lnSpc>
                    <a:spcPct val="100000"/>
                  </a:lnSpc>
                  <a:spcBef>
                    <a:spcPts val="0"/>
                  </a:spcBef>
                  <a:spcAft>
                    <a:spcPts val="0"/>
                  </a:spcAft>
                  <a:buClrTx/>
                  <a:buSzTx/>
                  <a:buFontTx/>
                  <a:buNone/>
                  <a:tabLst/>
                  <a:defRPr/>
                </a:pPr>
                <a:endParaRPr kumimoji="0" lang="en-US" sz="1557" b="0" i="0" u="none" strike="noStrike" kern="0" cap="none" spc="0" normalizeH="0" baseline="0" noProof="0">
                  <a:ln w="12700">
                    <a:solidFill>
                      <a:srgbClr val="505050"/>
                    </a:solidFill>
                  </a:ln>
                  <a:solidFill>
                    <a:srgbClr val="002050"/>
                  </a:solidFill>
                  <a:effectLst/>
                  <a:uLnTx/>
                  <a:uFillTx/>
                  <a:latin typeface="Segoe UI"/>
                  <a:ea typeface="+mn-ea"/>
                  <a:cs typeface="+mn-cs"/>
                </a:endParaRPr>
              </a:p>
            </p:txBody>
          </p:sp>
          <p:sp>
            <p:nvSpPr>
              <p:cNvPr id="488" name="Freeform 45">
                <a:extLst>
                  <a:ext uri="{FF2B5EF4-FFF2-40B4-BE49-F238E27FC236}">
                    <a16:creationId xmlns:a16="http://schemas.microsoft.com/office/drawing/2014/main" id="{AFB1374B-904F-4C4D-B975-A53D86D538A3}"/>
                  </a:ext>
                </a:extLst>
              </p:cNvPr>
              <p:cNvSpPr>
                <a:spLocks/>
              </p:cNvSpPr>
              <p:nvPr/>
            </p:nvSpPr>
            <p:spPr bwMode="auto">
              <a:xfrm>
                <a:off x="9168014" y="5481833"/>
                <a:ext cx="244474" cy="133350"/>
              </a:xfrm>
              <a:custGeom>
                <a:avLst/>
                <a:gdLst>
                  <a:gd name="T0" fmla="*/ 82 w 82"/>
                  <a:gd name="T1" fmla="*/ 38 h 41"/>
                  <a:gd name="T2" fmla="*/ 76 w 82"/>
                  <a:gd name="T3" fmla="*/ 41 h 41"/>
                  <a:gd name="T4" fmla="*/ 6 w 82"/>
                  <a:gd name="T5" fmla="*/ 41 h 41"/>
                  <a:gd name="T6" fmla="*/ 0 w 82"/>
                  <a:gd name="T7" fmla="*/ 38 h 41"/>
                  <a:gd name="T8" fmla="*/ 0 w 82"/>
                  <a:gd name="T9" fmla="*/ 3 h 41"/>
                  <a:gd name="T10" fmla="*/ 6 w 82"/>
                  <a:gd name="T11" fmla="*/ 0 h 41"/>
                  <a:gd name="T12" fmla="*/ 76 w 82"/>
                  <a:gd name="T13" fmla="*/ 0 h 41"/>
                  <a:gd name="T14" fmla="*/ 82 w 82"/>
                  <a:gd name="T15" fmla="*/ 3 h 41"/>
                  <a:gd name="T16" fmla="*/ 82 w 82"/>
                  <a:gd name="T17" fmla="*/ 38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41">
                    <a:moveTo>
                      <a:pt x="82" y="38"/>
                    </a:moveTo>
                    <a:cubicBezTo>
                      <a:pt x="82" y="39"/>
                      <a:pt x="79" y="41"/>
                      <a:pt x="76" y="41"/>
                    </a:cubicBezTo>
                    <a:cubicBezTo>
                      <a:pt x="6" y="41"/>
                      <a:pt x="6" y="41"/>
                      <a:pt x="6" y="41"/>
                    </a:cubicBezTo>
                    <a:cubicBezTo>
                      <a:pt x="2" y="41"/>
                      <a:pt x="0" y="39"/>
                      <a:pt x="0" y="38"/>
                    </a:cubicBezTo>
                    <a:cubicBezTo>
                      <a:pt x="0" y="3"/>
                      <a:pt x="0" y="3"/>
                      <a:pt x="0" y="3"/>
                    </a:cubicBezTo>
                    <a:cubicBezTo>
                      <a:pt x="0" y="1"/>
                      <a:pt x="2" y="0"/>
                      <a:pt x="6" y="0"/>
                    </a:cubicBezTo>
                    <a:cubicBezTo>
                      <a:pt x="76" y="0"/>
                      <a:pt x="76" y="0"/>
                      <a:pt x="76" y="0"/>
                    </a:cubicBezTo>
                    <a:cubicBezTo>
                      <a:pt x="79" y="0"/>
                      <a:pt x="82" y="1"/>
                      <a:pt x="82" y="3"/>
                    </a:cubicBezTo>
                    <a:lnTo>
                      <a:pt x="82" y="38"/>
                    </a:lnTo>
                    <a:close/>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79092" tIns="39546" rIns="79092" bIns="39546" numCol="1" anchor="t" anchorCtr="0" compatLnSpc="1">
                <a:prstTxWarp prst="textNoShape">
                  <a:avLst/>
                </a:prstTxWarp>
              </a:bodyPr>
              <a:lstStyle/>
              <a:p>
                <a:pPr marL="0" marR="0" lvl="0" indent="0" algn="l" defTabSz="790854" rtl="0" eaLnBrk="1" fontAlgn="auto" latinLnBrk="0" hangingPunct="1">
                  <a:lnSpc>
                    <a:spcPct val="100000"/>
                  </a:lnSpc>
                  <a:spcBef>
                    <a:spcPts val="0"/>
                  </a:spcBef>
                  <a:spcAft>
                    <a:spcPts val="0"/>
                  </a:spcAft>
                  <a:buClrTx/>
                  <a:buSzTx/>
                  <a:buFontTx/>
                  <a:buNone/>
                  <a:tabLst/>
                  <a:defRPr/>
                </a:pPr>
                <a:endParaRPr kumimoji="0" lang="en-US" sz="1557" b="0" i="0" u="none" strike="noStrike" kern="0" cap="none" spc="0" normalizeH="0" baseline="0" noProof="0">
                  <a:ln w="12700">
                    <a:solidFill>
                      <a:srgbClr val="505050"/>
                    </a:solidFill>
                  </a:ln>
                  <a:solidFill>
                    <a:srgbClr val="002050"/>
                  </a:solidFill>
                  <a:effectLst/>
                  <a:uLnTx/>
                  <a:uFillTx/>
                  <a:latin typeface="Segoe UI"/>
                  <a:ea typeface="+mn-ea"/>
                  <a:cs typeface="+mn-cs"/>
                </a:endParaRPr>
              </a:p>
            </p:txBody>
          </p:sp>
          <p:sp>
            <p:nvSpPr>
              <p:cNvPr id="489" name="Freeform 46">
                <a:extLst>
                  <a:ext uri="{FF2B5EF4-FFF2-40B4-BE49-F238E27FC236}">
                    <a16:creationId xmlns:a16="http://schemas.microsoft.com/office/drawing/2014/main" id="{B946D15C-90C4-402F-AA10-B75617D47B32}"/>
                  </a:ext>
                </a:extLst>
              </p:cNvPr>
              <p:cNvSpPr>
                <a:spLocks/>
              </p:cNvSpPr>
              <p:nvPr/>
            </p:nvSpPr>
            <p:spPr bwMode="auto">
              <a:xfrm>
                <a:off x="9456935" y="5170684"/>
                <a:ext cx="376238" cy="444499"/>
              </a:xfrm>
              <a:custGeom>
                <a:avLst/>
                <a:gdLst>
                  <a:gd name="T0" fmla="*/ 126 w 126"/>
                  <a:gd name="T1" fmla="*/ 127 h 137"/>
                  <a:gd name="T2" fmla="*/ 117 w 126"/>
                  <a:gd name="T3" fmla="*/ 137 h 137"/>
                  <a:gd name="T4" fmla="*/ 9 w 126"/>
                  <a:gd name="T5" fmla="*/ 137 h 137"/>
                  <a:gd name="T6" fmla="*/ 0 w 126"/>
                  <a:gd name="T7" fmla="*/ 127 h 137"/>
                  <a:gd name="T8" fmla="*/ 0 w 126"/>
                  <a:gd name="T9" fmla="*/ 9 h 137"/>
                  <a:gd name="T10" fmla="*/ 9 w 126"/>
                  <a:gd name="T11" fmla="*/ 0 h 137"/>
                  <a:gd name="T12" fmla="*/ 117 w 126"/>
                  <a:gd name="T13" fmla="*/ 0 h 137"/>
                  <a:gd name="T14" fmla="*/ 126 w 126"/>
                  <a:gd name="T15" fmla="*/ 9 h 137"/>
                  <a:gd name="T16" fmla="*/ 126 w 126"/>
                  <a:gd name="T17" fmla="*/ 12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6" h="137">
                    <a:moveTo>
                      <a:pt x="126" y="127"/>
                    </a:moveTo>
                    <a:cubicBezTo>
                      <a:pt x="126" y="133"/>
                      <a:pt x="122" y="137"/>
                      <a:pt x="117" y="137"/>
                    </a:cubicBezTo>
                    <a:cubicBezTo>
                      <a:pt x="9" y="137"/>
                      <a:pt x="9" y="137"/>
                      <a:pt x="9" y="137"/>
                    </a:cubicBezTo>
                    <a:cubicBezTo>
                      <a:pt x="4" y="137"/>
                      <a:pt x="0" y="133"/>
                      <a:pt x="0" y="127"/>
                    </a:cubicBezTo>
                    <a:cubicBezTo>
                      <a:pt x="0" y="9"/>
                      <a:pt x="0" y="9"/>
                      <a:pt x="0" y="9"/>
                    </a:cubicBezTo>
                    <a:cubicBezTo>
                      <a:pt x="0" y="4"/>
                      <a:pt x="4" y="0"/>
                      <a:pt x="9" y="0"/>
                    </a:cubicBezTo>
                    <a:cubicBezTo>
                      <a:pt x="117" y="0"/>
                      <a:pt x="117" y="0"/>
                      <a:pt x="117" y="0"/>
                    </a:cubicBezTo>
                    <a:cubicBezTo>
                      <a:pt x="122" y="0"/>
                      <a:pt x="126" y="4"/>
                      <a:pt x="126" y="9"/>
                    </a:cubicBezTo>
                    <a:lnTo>
                      <a:pt x="126" y="127"/>
                    </a:lnTo>
                    <a:close/>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79092" tIns="39546" rIns="79092" bIns="39546" numCol="1" anchor="t" anchorCtr="0" compatLnSpc="1">
                <a:prstTxWarp prst="textNoShape">
                  <a:avLst/>
                </a:prstTxWarp>
              </a:bodyPr>
              <a:lstStyle/>
              <a:p>
                <a:pPr marL="0" marR="0" lvl="0" indent="0" algn="l" defTabSz="790854" rtl="0" eaLnBrk="1" fontAlgn="auto" latinLnBrk="0" hangingPunct="1">
                  <a:lnSpc>
                    <a:spcPct val="100000"/>
                  </a:lnSpc>
                  <a:spcBef>
                    <a:spcPts val="0"/>
                  </a:spcBef>
                  <a:spcAft>
                    <a:spcPts val="0"/>
                  </a:spcAft>
                  <a:buClrTx/>
                  <a:buSzTx/>
                  <a:buFontTx/>
                  <a:buNone/>
                  <a:tabLst/>
                  <a:defRPr/>
                </a:pPr>
                <a:endParaRPr kumimoji="0" lang="en-US" sz="1557" b="0" i="0" u="none" strike="noStrike" kern="0" cap="none" spc="0" normalizeH="0" baseline="0" noProof="0">
                  <a:ln w="12700">
                    <a:solidFill>
                      <a:srgbClr val="505050"/>
                    </a:solidFill>
                  </a:ln>
                  <a:solidFill>
                    <a:srgbClr val="002050"/>
                  </a:solidFill>
                  <a:effectLst/>
                  <a:uLnTx/>
                  <a:uFillTx/>
                  <a:latin typeface="Segoe UI"/>
                  <a:ea typeface="+mn-ea"/>
                  <a:cs typeface="+mn-cs"/>
                </a:endParaRPr>
              </a:p>
            </p:txBody>
          </p:sp>
          <p:sp>
            <p:nvSpPr>
              <p:cNvPr id="490" name="Freeform 47">
                <a:extLst>
                  <a:ext uri="{FF2B5EF4-FFF2-40B4-BE49-F238E27FC236}">
                    <a16:creationId xmlns:a16="http://schemas.microsoft.com/office/drawing/2014/main" id="{D0C4E63B-F07F-40DB-8D48-D679E2E1C7FF}"/>
                  </a:ext>
                </a:extLst>
              </p:cNvPr>
              <p:cNvSpPr>
                <a:spLocks/>
              </p:cNvSpPr>
              <p:nvPr/>
            </p:nvSpPr>
            <p:spPr bwMode="auto">
              <a:xfrm>
                <a:off x="9168011" y="5667570"/>
                <a:ext cx="665163" cy="158751"/>
              </a:xfrm>
              <a:custGeom>
                <a:avLst/>
                <a:gdLst>
                  <a:gd name="T0" fmla="*/ 223 w 223"/>
                  <a:gd name="T1" fmla="*/ 46 h 49"/>
                  <a:gd name="T2" fmla="*/ 208 w 223"/>
                  <a:gd name="T3" fmla="*/ 49 h 49"/>
                  <a:gd name="T4" fmla="*/ 15 w 223"/>
                  <a:gd name="T5" fmla="*/ 49 h 49"/>
                  <a:gd name="T6" fmla="*/ 0 w 223"/>
                  <a:gd name="T7" fmla="*/ 46 h 49"/>
                  <a:gd name="T8" fmla="*/ 0 w 223"/>
                  <a:gd name="T9" fmla="*/ 3 h 49"/>
                  <a:gd name="T10" fmla="*/ 15 w 223"/>
                  <a:gd name="T11" fmla="*/ 0 h 49"/>
                  <a:gd name="T12" fmla="*/ 208 w 223"/>
                  <a:gd name="T13" fmla="*/ 0 h 49"/>
                  <a:gd name="T14" fmla="*/ 223 w 223"/>
                  <a:gd name="T15" fmla="*/ 3 h 49"/>
                  <a:gd name="T16" fmla="*/ 223 w 223"/>
                  <a:gd name="T17" fmla="*/ 46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3" h="49">
                    <a:moveTo>
                      <a:pt x="223" y="46"/>
                    </a:moveTo>
                    <a:cubicBezTo>
                      <a:pt x="223" y="48"/>
                      <a:pt x="216" y="49"/>
                      <a:pt x="208" y="49"/>
                    </a:cubicBezTo>
                    <a:cubicBezTo>
                      <a:pt x="15" y="49"/>
                      <a:pt x="15" y="49"/>
                      <a:pt x="15" y="49"/>
                    </a:cubicBezTo>
                    <a:cubicBezTo>
                      <a:pt x="7" y="49"/>
                      <a:pt x="0" y="48"/>
                      <a:pt x="0" y="46"/>
                    </a:cubicBezTo>
                    <a:cubicBezTo>
                      <a:pt x="0" y="3"/>
                      <a:pt x="0" y="3"/>
                      <a:pt x="0" y="3"/>
                    </a:cubicBezTo>
                    <a:cubicBezTo>
                      <a:pt x="0" y="1"/>
                      <a:pt x="7" y="0"/>
                      <a:pt x="15" y="0"/>
                    </a:cubicBezTo>
                    <a:cubicBezTo>
                      <a:pt x="208" y="0"/>
                      <a:pt x="208" y="0"/>
                      <a:pt x="208" y="0"/>
                    </a:cubicBezTo>
                    <a:cubicBezTo>
                      <a:pt x="216" y="0"/>
                      <a:pt x="223" y="1"/>
                      <a:pt x="223" y="3"/>
                    </a:cubicBezTo>
                    <a:lnTo>
                      <a:pt x="223" y="46"/>
                    </a:lnTo>
                    <a:close/>
                  </a:path>
                </a:pathLst>
              </a:custGeom>
              <a:noFill/>
              <a:ln w="19050" cap="flat">
                <a:solidFill>
                  <a:srgbClr val="0078D7"/>
                </a:solidFill>
                <a:prstDash val="solid"/>
                <a:miter lim="800000"/>
                <a:headEnd/>
                <a:tailEnd/>
              </a:ln>
            </p:spPr>
            <p:txBody>
              <a:bodyPr vert="horz" wrap="square" lIns="79092" tIns="39546" rIns="79092" bIns="39546" numCol="1" anchor="t" anchorCtr="0" compatLnSpc="1">
                <a:prstTxWarp prst="textNoShape">
                  <a:avLst/>
                </a:prstTxWarp>
              </a:bodyPr>
              <a:lstStyle/>
              <a:p>
                <a:pPr marL="0" marR="0" lvl="0" indent="0" algn="l" defTabSz="790854" rtl="0" eaLnBrk="1" fontAlgn="auto" latinLnBrk="0" hangingPunct="1">
                  <a:lnSpc>
                    <a:spcPct val="100000"/>
                  </a:lnSpc>
                  <a:spcBef>
                    <a:spcPts val="0"/>
                  </a:spcBef>
                  <a:spcAft>
                    <a:spcPts val="0"/>
                  </a:spcAft>
                  <a:buClrTx/>
                  <a:buSzTx/>
                  <a:buFontTx/>
                  <a:buNone/>
                  <a:tabLst/>
                  <a:defRPr/>
                </a:pPr>
                <a:endParaRPr kumimoji="0" lang="en-US" sz="1557" b="0" i="0" u="none" strike="noStrike" kern="0" cap="none" spc="0" normalizeH="0" baseline="0" noProof="0">
                  <a:ln w="12700">
                    <a:solidFill>
                      <a:srgbClr val="505050"/>
                    </a:solidFill>
                  </a:ln>
                  <a:solidFill>
                    <a:srgbClr val="002050"/>
                  </a:solidFill>
                  <a:effectLst/>
                  <a:uLnTx/>
                  <a:uFillTx/>
                  <a:latin typeface="Segoe UI"/>
                  <a:ea typeface="+mn-ea"/>
                  <a:cs typeface="+mn-cs"/>
                </a:endParaRPr>
              </a:p>
            </p:txBody>
          </p:sp>
        </p:grpSp>
      </p:grpSp>
      <p:grpSp>
        <p:nvGrpSpPr>
          <p:cNvPr id="491" name="Condition: Devices">
            <a:extLst>
              <a:ext uri="{FF2B5EF4-FFF2-40B4-BE49-F238E27FC236}">
                <a16:creationId xmlns:a16="http://schemas.microsoft.com/office/drawing/2014/main" id="{0F0339BA-4DF5-49E8-8168-1DFCB3CAEB94}"/>
              </a:ext>
            </a:extLst>
          </p:cNvPr>
          <p:cNvGrpSpPr>
            <a:grpSpLocks noChangeAspect="1"/>
          </p:cNvGrpSpPr>
          <p:nvPr/>
        </p:nvGrpSpPr>
        <p:grpSpPr>
          <a:xfrm>
            <a:off x="3372598" y="3271993"/>
            <a:ext cx="680009" cy="680011"/>
            <a:chOff x="8997947" y="1475843"/>
            <a:chExt cx="1187753" cy="1187753"/>
          </a:xfrm>
        </p:grpSpPr>
        <p:sp>
          <p:nvSpPr>
            <p:cNvPr id="492" name="Oval 491">
              <a:extLst>
                <a:ext uri="{FF2B5EF4-FFF2-40B4-BE49-F238E27FC236}">
                  <a16:creationId xmlns:a16="http://schemas.microsoft.com/office/drawing/2014/main" id="{24CBA622-E780-4A4B-993D-A4C160CBFDCE}"/>
                </a:ext>
              </a:extLst>
            </p:cNvPr>
            <p:cNvSpPr/>
            <p:nvPr/>
          </p:nvSpPr>
          <p:spPr bwMode="auto">
            <a:xfrm>
              <a:off x="8997947" y="1475843"/>
              <a:ext cx="1187753" cy="1187753"/>
            </a:xfrm>
            <a:prstGeom prst="ellipse">
              <a:avLst/>
            </a:prstGeom>
            <a:solidFill>
              <a:schemeClr val="bg1"/>
            </a:solidFill>
            <a:ln w="9525" cap="flat" cmpd="sng" algn="ctr">
              <a:solidFill>
                <a:schemeClr val="accent1"/>
              </a:solidFill>
              <a:prstDash val="solid"/>
              <a:headEnd type="none"/>
              <a:tailEnd type="none"/>
            </a:ln>
            <a:effectLst/>
          </p:spPr>
          <p:txBody>
            <a:bodyPr rot="0" spcFirstLastPara="0" vertOverflow="overflow" horzOverflow="overflow" vert="horz" wrap="square" lIns="155075" tIns="124061" rIns="155075" bIns="124061" numCol="1" spcCol="0" rtlCol="0" fromWordArt="0" anchor="t" anchorCtr="0" forceAA="0" compatLnSpc="1">
              <a:prstTxWarp prst="textNoShape">
                <a:avLst/>
              </a:prstTxWarp>
              <a:noAutofit/>
            </a:bodyPr>
            <a:lstStyle/>
            <a:p>
              <a:pPr marL="0" marR="0" lvl="0" indent="0" algn="ctr" defTabSz="790597" rtl="0" eaLnBrk="1" fontAlgn="base" latinLnBrk="0" hangingPunct="1">
                <a:lnSpc>
                  <a:spcPct val="90000"/>
                </a:lnSpc>
                <a:spcBef>
                  <a:spcPct val="0"/>
                </a:spcBef>
                <a:spcAft>
                  <a:spcPct val="0"/>
                </a:spcAft>
                <a:buClrTx/>
                <a:buSzTx/>
                <a:buFontTx/>
                <a:buNone/>
                <a:tabLst/>
                <a:defRPr/>
              </a:pPr>
              <a:endParaRPr kumimoji="0" lang="en-US" sz="467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493" name="Group 492">
              <a:extLst>
                <a:ext uri="{FF2B5EF4-FFF2-40B4-BE49-F238E27FC236}">
                  <a16:creationId xmlns:a16="http://schemas.microsoft.com/office/drawing/2014/main" id="{76D1E2F9-219B-4D95-92F0-1291AD7EB824}"/>
                </a:ext>
              </a:extLst>
            </p:cNvPr>
            <p:cNvGrpSpPr/>
            <p:nvPr/>
          </p:nvGrpSpPr>
          <p:grpSpPr>
            <a:xfrm>
              <a:off x="9290152" y="1848014"/>
              <a:ext cx="576390" cy="488371"/>
              <a:chOff x="4947743" y="5339803"/>
              <a:chExt cx="825499" cy="706436"/>
            </a:xfrm>
          </p:grpSpPr>
          <p:sp>
            <p:nvSpPr>
              <p:cNvPr id="494" name="Freeform 5">
                <a:extLst>
                  <a:ext uri="{FF2B5EF4-FFF2-40B4-BE49-F238E27FC236}">
                    <a16:creationId xmlns:a16="http://schemas.microsoft.com/office/drawing/2014/main" id="{5A5BA653-7C93-4517-B814-062DA8BA85D3}"/>
                  </a:ext>
                </a:extLst>
              </p:cNvPr>
              <p:cNvSpPr>
                <a:spLocks/>
              </p:cNvSpPr>
              <p:nvPr/>
            </p:nvSpPr>
            <p:spPr bwMode="auto">
              <a:xfrm>
                <a:off x="5217618" y="5870026"/>
                <a:ext cx="211136" cy="106364"/>
              </a:xfrm>
              <a:custGeom>
                <a:avLst/>
                <a:gdLst>
                  <a:gd name="T0" fmla="*/ 42 w 48"/>
                  <a:gd name="T1" fmla="*/ 0 h 24"/>
                  <a:gd name="T2" fmla="*/ 42 w 48"/>
                  <a:gd name="T3" fmla="*/ 11 h 24"/>
                  <a:gd name="T4" fmla="*/ 48 w 48"/>
                  <a:gd name="T5" fmla="*/ 22 h 24"/>
                  <a:gd name="T6" fmla="*/ 45 w 48"/>
                  <a:gd name="T7" fmla="*/ 23 h 24"/>
                  <a:gd name="T8" fmla="*/ 3 w 48"/>
                  <a:gd name="T9" fmla="*/ 23 h 24"/>
                  <a:gd name="T10" fmla="*/ 0 w 48"/>
                  <a:gd name="T11" fmla="*/ 22 h 24"/>
                  <a:gd name="T12" fmla="*/ 6 w 48"/>
                  <a:gd name="T13" fmla="*/ 11 h 24"/>
                  <a:gd name="T14" fmla="*/ 6 w 48"/>
                  <a:gd name="T15" fmla="*/ 0 h 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24">
                    <a:moveTo>
                      <a:pt x="42" y="0"/>
                    </a:moveTo>
                    <a:cubicBezTo>
                      <a:pt x="42" y="11"/>
                      <a:pt x="42" y="11"/>
                      <a:pt x="42" y="11"/>
                    </a:cubicBezTo>
                    <a:cubicBezTo>
                      <a:pt x="48" y="22"/>
                      <a:pt x="48" y="22"/>
                      <a:pt x="48" y="22"/>
                    </a:cubicBezTo>
                    <a:cubicBezTo>
                      <a:pt x="48" y="24"/>
                      <a:pt x="47" y="23"/>
                      <a:pt x="45" y="23"/>
                    </a:cubicBezTo>
                    <a:cubicBezTo>
                      <a:pt x="3" y="23"/>
                      <a:pt x="3" y="23"/>
                      <a:pt x="3" y="23"/>
                    </a:cubicBezTo>
                    <a:cubicBezTo>
                      <a:pt x="1" y="23"/>
                      <a:pt x="0" y="24"/>
                      <a:pt x="0" y="22"/>
                    </a:cubicBezTo>
                    <a:cubicBezTo>
                      <a:pt x="6" y="11"/>
                      <a:pt x="6" y="11"/>
                      <a:pt x="6" y="11"/>
                    </a:cubicBezTo>
                    <a:cubicBezTo>
                      <a:pt x="6" y="0"/>
                      <a:pt x="6" y="0"/>
                      <a:pt x="6" y="0"/>
                    </a:cubicBezTo>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79092" tIns="39546" rIns="79092" bIns="39546" numCol="1" anchor="t" anchorCtr="0" compatLnSpc="1">
                <a:prstTxWarp prst="textNoShape">
                  <a:avLst/>
                </a:prstTxWarp>
              </a:bodyPr>
              <a:lstStyle/>
              <a:p>
                <a:pPr marL="0" marR="0" lvl="0" indent="0" algn="l" defTabSz="790854" rtl="0" eaLnBrk="1" fontAlgn="auto" latinLnBrk="0" hangingPunct="1">
                  <a:lnSpc>
                    <a:spcPct val="100000"/>
                  </a:lnSpc>
                  <a:spcBef>
                    <a:spcPts val="0"/>
                  </a:spcBef>
                  <a:spcAft>
                    <a:spcPts val="0"/>
                  </a:spcAft>
                  <a:buClrTx/>
                  <a:buSzTx/>
                  <a:buFontTx/>
                  <a:buNone/>
                  <a:tabLst/>
                  <a:defRPr/>
                </a:pPr>
                <a:endParaRPr kumimoji="0" lang="en-US" sz="1557" b="0" i="0" u="none" strike="noStrike" kern="0" cap="none" spc="0" normalizeH="0" baseline="0" noProof="0">
                  <a:ln>
                    <a:noFill/>
                  </a:ln>
                  <a:solidFill>
                    <a:srgbClr val="505050"/>
                  </a:solidFill>
                  <a:effectLst/>
                  <a:uLnTx/>
                  <a:uFillTx/>
                  <a:latin typeface="Segoe UI"/>
                  <a:ea typeface="+mn-ea"/>
                  <a:cs typeface="+mn-cs"/>
                </a:endParaRPr>
              </a:p>
            </p:txBody>
          </p:sp>
          <p:sp>
            <p:nvSpPr>
              <p:cNvPr id="495" name="Freeform 6">
                <a:extLst>
                  <a:ext uri="{FF2B5EF4-FFF2-40B4-BE49-F238E27FC236}">
                    <a16:creationId xmlns:a16="http://schemas.microsoft.com/office/drawing/2014/main" id="{DEB2277A-4976-4860-B310-71E8F1E8971C}"/>
                  </a:ext>
                </a:extLst>
              </p:cNvPr>
              <p:cNvSpPr>
                <a:spLocks/>
              </p:cNvSpPr>
              <p:nvPr/>
            </p:nvSpPr>
            <p:spPr bwMode="auto">
              <a:xfrm>
                <a:off x="4947743" y="5339803"/>
                <a:ext cx="742950" cy="531812"/>
              </a:xfrm>
              <a:custGeom>
                <a:avLst/>
                <a:gdLst>
                  <a:gd name="T0" fmla="*/ 118 w 168"/>
                  <a:gd name="T1" fmla="*/ 120 h 120"/>
                  <a:gd name="T2" fmla="*/ 10 w 168"/>
                  <a:gd name="T3" fmla="*/ 120 h 120"/>
                  <a:gd name="T4" fmla="*/ 0 w 168"/>
                  <a:gd name="T5" fmla="*/ 110 h 120"/>
                  <a:gd name="T6" fmla="*/ 0 w 168"/>
                  <a:gd name="T7" fmla="*/ 10 h 120"/>
                  <a:gd name="T8" fmla="*/ 10 w 168"/>
                  <a:gd name="T9" fmla="*/ 0 h 120"/>
                  <a:gd name="T10" fmla="*/ 158 w 168"/>
                  <a:gd name="T11" fmla="*/ 0 h 120"/>
                  <a:gd name="T12" fmla="*/ 168 w 168"/>
                  <a:gd name="T13" fmla="*/ 10 h 120"/>
                  <a:gd name="T14" fmla="*/ 168 w 168"/>
                  <a:gd name="T15" fmla="*/ 29 h 1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 h="120">
                    <a:moveTo>
                      <a:pt x="118" y="120"/>
                    </a:moveTo>
                    <a:cubicBezTo>
                      <a:pt x="10" y="120"/>
                      <a:pt x="10" y="120"/>
                      <a:pt x="10" y="120"/>
                    </a:cubicBezTo>
                    <a:cubicBezTo>
                      <a:pt x="4" y="120"/>
                      <a:pt x="0" y="115"/>
                      <a:pt x="0" y="110"/>
                    </a:cubicBezTo>
                    <a:cubicBezTo>
                      <a:pt x="0" y="10"/>
                      <a:pt x="0" y="10"/>
                      <a:pt x="0" y="10"/>
                    </a:cubicBezTo>
                    <a:cubicBezTo>
                      <a:pt x="0" y="4"/>
                      <a:pt x="4" y="0"/>
                      <a:pt x="10" y="0"/>
                    </a:cubicBezTo>
                    <a:cubicBezTo>
                      <a:pt x="158" y="0"/>
                      <a:pt x="158" y="0"/>
                      <a:pt x="158" y="0"/>
                    </a:cubicBezTo>
                    <a:cubicBezTo>
                      <a:pt x="164" y="0"/>
                      <a:pt x="168" y="4"/>
                      <a:pt x="168" y="10"/>
                    </a:cubicBezTo>
                    <a:cubicBezTo>
                      <a:pt x="168" y="29"/>
                      <a:pt x="168" y="29"/>
                      <a:pt x="168" y="29"/>
                    </a:cubicBezTo>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79092" tIns="39546" rIns="79092" bIns="39546" numCol="1" anchor="t" anchorCtr="0" compatLnSpc="1">
                <a:prstTxWarp prst="textNoShape">
                  <a:avLst/>
                </a:prstTxWarp>
              </a:bodyPr>
              <a:lstStyle/>
              <a:p>
                <a:pPr marL="0" marR="0" lvl="0" indent="0" algn="l" defTabSz="790854" rtl="0" eaLnBrk="1" fontAlgn="auto" latinLnBrk="0" hangingPunct="1">
                  <a:lnSpc>
                    <a:spcPct val="100000"/>
                  </a:lnSpc>
                  <a:spcBef>
                    <a:spcPts val="0"/>
                  </a:spcBef>
                  <a:spcAft>
                    <a:spcPts val="0"/>
                  </a:spcAft>
                  <a:buClrTx/>
                  <a:buSzTx/>
                  <a:buFontTx/>
                  <a:buNone/>
                  <a:tabLst/>
                  <a:defRPr/>
                </a:pPr>
                <a:endParaRPr kumimoji="0" lang="en-US" sz="1557" b="0" i="0" u="none" strike="noStrike" kern="0" cap="none" spc="0" normalizeH="0" baseline="0" noProof="0">
                  <a:ln>
                    <a:noFill/>
                  </a:ln>
                  <a:solidFill>
                    <a:srgbClr val="505050"/>
                  </a:solidFill>
                  <a:effectLst/>
                  <a:uLnTx/>
                  <a:uFillTx/>
                  <a:latin typeface="Segoe UI"/>
                  <a:ea typeface="+mn-ea"/>
                  <a:cs typeface="+mn-cs"/>
                </a:endParaRPr>
              </a:p>
            </p:txBody>
          </p:sp>
          <p:sp>
            <p:nvSpPr>
              <p:cNvPr id="496" name="Freeform 7">
                <a:extLst>
                  <a:ext uri="{FF2B5EF4-FFF2-40B4-BE49-F238E27FC236}">
                    <a16:creationId xmlns:a16="http://schemas.microsoft.com/office/drawing/2014/main" id="{D8488B83-1FF8-4D5B-A017-470D4BFEB3E4}"/>
                  </a:ext>
                </a:extLst>
              </p:cNvPr>
              <p:cNvSpPr>
                <a:spLocks/>
              </p:cNvSpPr>
              <p:nvPr/>
            </p:nvSpPr>
            <p:spPr bwMode="auto">
              <a:xfrm>
                <a:off x="4957269" y="5776364"/>
                <a:ext cx="511173" cy="0"/>
              </a:xfrm>
              <a:custGeom>
                <a:avLst/>
                <a:gdLst>
                  <a:gd name="T0" fmla="*/ 0 w 321"/>
                  <a:gd name="T1" fmla="*/ 179 w 321"/>
                  <a:gd name="T2" fmla="*/ 321 w 321"/>
                </a:gdLst>
                <a:ahLst/>
                <a:cxnLst>
                  <a:cxn ang="0">
                    <a:pos x="T0" y="0"/>
                  </a:cxn>
                  <a:cxn ang="0">
                    <a:pos x="T1" y="0"/>
                  </a:cxn>
                  <a:cxn ang="0">
                    <a:pos x="T2" y="0"/>
                  </a:cxn>
                </a:cxnLst>
                <a:rect l="0" t="0" r="r" b="b"/>
                <a:pathLst>
                  <a:path w="321">
                    <a:moveTo>
                      <a:pt x="0" y="0"/>
                    </a:moveTo>
                    <a:lnTo>
                      <a:pt x="179" y="0"/>
                    </a:lnTo>
                    <a:lnTo>
                      <a:pt x="321" y="0"/>
                    </a:lnTo>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79092" tIns="39546" rIns="79092" bIns="39546" numCol="1" anchor="t" anchorCtr="0" compatLnSpc="1">
                <a:prstTxWarp prst="textNoShape">
                  <a:avLst/>
                </a:prstTxWarp>
              </a:bodyPr>
              <a:lstStyle/>
              <a:p>
                <a:pPr marL="0" marR="0" lvl="0" indent="0" algn="l" defTabSz="790854" rtl="0" eaLnBrk="1" fontAlgn="auto" latinLnBrk="0" hangingPunct="1">
                  <a:lnSpc>
                    <a:spcPct val="100000"/>
                  </a:lnSpc>
                  <a:spcBef>
                    <a:spcPts val="0"/>
                  </a:spcBef>
                  <a:spcAft>
                    <a:spcPts val="0"/>
                  </a:spcAft>
                  <a:buClrTx/>
                  <a:buSzTx/>
                  <a:buFontTx/>
                  <a:buNone/>
                  <a:tabLst/>
                  <a:defRPr/>
                </a:pPr>
                <a:endParaRPr kumimoji="0" lang="en-US" sz="1557" b="0" i="0" u="none" strike="noStrike" kern="0" cap="none" spc="0" normalizeH="0" baseline="0" noProof="0">
                  <a:ln>
                    <a:noFill/>
                  </a:ln>
                  <a:solidFill>
                    <a:srgbClr val="505050"/>
                  </a:solidFill>
                  <a:effectLst/>
                  <a:uLnTx/>
                  <a:uFillTx/>
                  <a:latin typeface="Segoe UI"/>
                  <a:ea typeface="+mn-ea"/>
                  <a:cs typeface="+mn-cs"/>
                </a:endParaRPr>
              </a:p>
            </p:txBody>
          </p:sp>
          <p:sp>
            <p:nvSpPr>
              <p:cNvPr id="497" name="Freeform 8">
                <a:extLst>
                  <a:ext uri="{FF2B5EF4-FFF2-40B4-BE49-F238E27FC236}">
                    <a16:creationId xmlns:a16="http://schemas.microsoft.com/office/drawing/2014/main" id="{CE94A88A-5F68-402E-ABCC-D9AB7D7752C5}"/>
                  </a:ext>
                </a:extLst>
              </p:cNvPr>
              <p:cNvSpPr>
                <a:spLocks/>
              </p:cNvSpPr>
              <p:nvPr/>
            </p:nvSpPr>
            <p:spPr bwMode="auto">
              <a:xfrm>
                <a:off x="5468442" y="5466803"/>
                <a:ext cx="304800" cy="579436"/>
              </a:xfrm>
              <a:custGeom>
                <a:avLst/>
                <a:gdLst>
                  <a:gd name="T0" fmla="*/ 69 w 69"/>
                  <a:gd name="T1" fmla="*/ 118 h 131"/>
                  <a:gd name="T2" fmla="*/ 56 w 69"/>
                  <a:gd name="T3" fmla="*/ 131 h 131"/>
                  <a:gd name="T4" fmla="*/ 12 w 69"/>
                  <a:gd name="T5" fmla="*/ 131 h 131"/>
                  <a:gd name="T6" fmla="*/ 0 w 69"/>
                  <a:gd name="T7" fmla="*/ 118 h 131"/>
                  <a:gd name="T8" fmla="*/ 0 w 69"/>
                  <a:gd name="T9" fmla="*/ 13 h 131"/>
                  <a:gd name="T10" fmla="*/ 12 w 69"/>
                  <a:gd name="T11" fmla="*/ 0 h 131"/>
                  <a:gd name="T12" fmla="*/ 56 w 69"/>
                  <a:gd name="T13" fmla="*/ 0 h 131"/>
                  <a:gd name="T14" fmla="*/ 69 w 69"/>
                  <a:gd name="T15" fmla="*/ 13 h 131"/>
                  <a:gd name="T16" fmla="*/ 69 w 69"/>
                  <a:gd name="T17" fmla="*/ 118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131">
                    <a:moveTo>
                      <a:pt x="69" y="118"/>
                    </a:moveTo>
                    <a:cubicBezTo>
                      <a:pt x="69" y="126"/>
                      <a:pt x="64" y="131"/>
                      <a:pt x="56" y="131"/>
                    </a:cubicBezTo>
                    <a:cubicBezTo>
                      <a:pt x="12" y="131"/>
                      <a:pt x="12" y="131"/>
                      <a:pt x="12" y="131"/>
                    </a:cubicBezTo>
                    <a:cubicBezTo>
                      <a:pt x="4" y="131"/>
                      <a:pt x="0" y="126"/>
                      <a:pt x="0" y="118"/>
                    </a:cubicBezTo>
                    <a:cubicBezTo>
                      <a:pt x="0" y="13"/>
                      <a:pt x="0" y="13"/>
                      <a:pt x="0" y="13"/>
                    </a:cubicBezTo>
                    <a:cubicBezTo>
                      <a:pt x="0" y="4"/>
                      <a:pt x="4" y="0"/>
                      <a:pt x="12" y="0"/>
                    </a:cubicBezTo>
                    <a:cubicBezTo>
                      <a:pt x="56" y="0"/>
                      <a:pt x="56" y="0"/>
                      <a:pt x="56" y="0"/>
                    </a:cubicBezTo>
                    <a:cubicBezTo>
                      <a:pt x="64" y="0"/>
                      <a:pt x="69" y="4"/>
                      <a:pt x="69" y="13"/>
                    </a:cubicBezTo>
                    <a:lnTo>
                      <a:pt x="69" y="118"/>
                    </a:lnTo>
                    <a:close/>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79092" tIns="39546" rIns="79092" bIns="39546" numCol="1" anchor="t" anchorCtr="0" compatLnSpc="1">
                <a:prstTxWarp prst="textNoShape">
                  <a:avLst/>
                </a:prstTxWarp>
              </a:bodyPr>
              <a:lstStyle/>
              <a:p>
                <a:pPr marL="0" marR="0" lvl="0" indent="0" algn="l" defTabSz="790854" rtl="0" eaLnBrk="1" fontAlgn="auto" latinLnBrk="0" hangingPunct="1">
                  <a:lnSpc>
                    <a:spcPct val="100000"/>
                  </a:lnSpc>
                  <a:spcBef>
                    <a:spcPts val="0"/>
                  </a:spcBef>
                  <a:spcAft>
                    <a:spcPts val="0"/>
                  </a:spcAft>
                  <a:buClrTx/>
                  <a:buSzTx/>
                  <a:buFontTx/>
                  <a:buNone/>
                  <a:tabLst/>
                  <a:defRPr/>
                </a:pPr>
                <a:endParaRPr kumimoji="0" lang="en-US" sz="1557" b="0" i="0" u="none" strike="noStrike" kern="0" cap="none" spc="0" normalizeH="0" baseline="0" noProof="0">
                  <a:ln>
                    <a:noFill/>
                  </a:ln>
                  <a:solidFill>
                    <a:srgbClr val="505050"/>
                  </a:solidFill>
                  <a:effectLst/>
                  <a:uLnTx/>
                  <a:uFillTx/>
                  <a:latin typeface="Segoe UI"/>
                  <a:ea typeface="+mn-ea"/>
                  <a:cs typeface="+mn-cs"/>
                </a:endParaRPr>
              </a:p>
            </p:txBody>
          </p:sp>
          <p:sp>
            <p:nvSpPr>
              <p:cNvPr id="498" name="Line 9">
                <a:extLst>
                  <a:ext uri="{FF2B5EF4-FFF2-40B4-BE49-F238E27FC236}">
                    <a16:creationId xmlns:a16="http://schemas.microsoft.com/office/drawing/2014/main" id="{EDFA8AD3-4AAD-4B35-B74D-2D7B38E6D773}"/>
                  </a:ext>
                </a:extLst>
              </p:cNvPr>
              <p:cNvSpPr>
                <a:spLocks noChangeShapeType="1"/>
              </p:cNvSpPr>
              <p:nvPr/>
            </p:nvSpPr>
            <p:spPr bwMode="auto">
              <a:xfrm flipH="1" flipV="1">
                <a:off x="5468442" y="5963690"/>
                <a:ext cx="304800" cy="0"/>
              </a:xfrm>
              <a:prstGeom prst="line">
                <a:avLst/>
              </a:prstGeom>
              <a:noFill/>
              <a:ln w="1905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79092" tIns="39546" rIns="79092" bIns="39546" numCol="1" anchor="t" anchorCtr="0" compatLnSpc="1">
                <a:prstTxWarp prst="textNoShape">
                  <a:avLst/>
                </a:prstTxWarp>
              </a:bodyPr>
              <a:lstStyle/>
              <a:p>
                <a:pPr marL="0" marR="0" lvl="0" indent="0" algn="l" defTabSz="790854" rtl="0" eaLnBrk="1" fontAlgn="auto" latinLnBrk="0" hangingPunct="1">
                  <a:lnSpc>
                    <a:spcPct val="100000"/>
                  </a:lnSpc>
                  <a:spcBef>
                    <a:spcPts val="0"/>
                  </a:spcBef>
                  <a:spcAft>
                    <a:spcPts val="0"/>
                  </a:spcAft>
                  <a:buClrTx/>
                  <a:buSzTx/>
                  <a:buFontTx/>
                  <a:buNone/>
                  <a:tabLst/>
                  <a:defRPr/>
                </a:pPr>
                <a:endParaRPr kumimoji="0" lang="en-US" sz="1557" b="0" i="0" u="none" strike="noStrike" kern="0" cap="none" spc="0" normalizeH="0" baseline="0" noProof="0">
                  <a:ln>
                    <a:noFill/>
                  </a:ln>
                  <a:solidFill>
                    <a:srgbClr val="505050"/>
                  </a:solidFill>
                  <a:effectLst/>
                  <a:uLnTx/>
                  <a:uFillTx/>
                  <a:latin typeface="Segoe UI"/>
                  <a:ea typeface="+mn-ea"/>
                  <a:cs typeface="+mn-cs"/>
                </a:endParaRPr>
              </a:p>
            </p:txBody>
          </p:sp>
          <p:sp>
            <p:nvSpPr>
              <p:cNvPr id="499" name="Line 10">
                <a:extLst>
                  <a:ext uri="{FF2B5EF4-FFF2-40B4-BE49-F238E27FC236}">
                    <a16:creationId xmlns:a16="http://schemas.microsoft.com/office/drawing/2014/main" id="{658F39B0-AD56-49D7-9343-177C244A86CB}"/>
                  </a:ext>
                </a:extLst>
              </p:cNvPr>
              <p:cNvSpPr>
                <a:spLocks noChangeShapeType="1"/>
              </p:cNvSpPr>
              <p:nvPr/>
            </p:nvSpPr>
            <p:spPr bwMode="auto">
              <a:xfrm>
                <a:off x="5468442" y="5543002"/>
                <a:ext cx="304800" cy="4763"/>
              </a:xfrm>
              <a:prstGeom prst="line">
                <a:avLst/>
              </a:prstGeom>
              <a:noFill/>
              <a:ln w="1905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79092" tIns="39546" rIns="79092" bIns="39546" numCol="1" anchor="t" anchorCtr="0" compatLnSpc="1">
                <a:prstTxWarp prst="textNoShape">
                  <a:avLst/>
                </a:prstTxWarp>
              </a:bodyPr>
              <a:lstStyle/>
              <a:p>
                <a:pPr marL="0" marR="0" lvl="0" indent="0" algn="l" defTabSz="790854" rtl="0" eaLnBrk="1" fontAlgn="auto" latinLnBrk="0" hangingPunct="1">
                  <a:lnSpc>
                    <a:spcPct val="100000"/>
                  </a:lnSpc>
                  <a:spcBef>
                    <a:spcPts val="0"/>
                  </a:spcBef>
                  <a:spcAft>
                    <a:spcPts val="0"/>
                  </a:spcAft>
                  <a:buClrTx/>
                  <a:buSzTx/>
                  <a:buFontTx/>
                  <a:buNone/>
                  <a:tabLst/>
                  <a:defRPr/>
                </a:pPr>
                <a:endParaRPr kumimoji="0" lang="en-US" sz="1557" b="0" i="0" u="none" strike="noStrike" kern="0" cap="none" spc="0" normalizeH="0" baseline="0" noProof="0">
                  <a:ln>
                    <a:noFill/>
                  </a:ln>
                  <a:solidFill>
                    <a:srgbClr val="505050"/>
                  </a:solidFill>
                  <a:effectLst/>
                  <a:uLnTx/>
                  <a:uFillTx/>
                  <a:latin typeface="Segoe UI"/>
                  <a:ea typeface="+mn-ea"/>
                  <a:cs typeface="+mn-cs"/>
                </a:endParaRPr>
              </a:p>
            </p:txBody>
          </p:sp>
        </p:grpSp>
      </p:grpSp>
      <p:grpSp>
        <p:nvGrpSpPr>
          <p:cNvPr id="500" name="Condition: Users">
            <a:extLst>
              <a:ext uri="{FF2B5EF4-FFF2-40B4-BE49-F238E27FC236}">
                <a16:creationId xmlns:a16="http://schemas.microsoft.com/office/drawing/2014/main" id="{6615DD81-3E98-45D1-B3E1-4369F3BDA752}"/>
              </a:ext>
            </a:extLst>
          </p:cNvPr>
          <p:cNvGrpSpPr/>
          <p:nvPr/>
        </p:nvGrpSpPr>
        <p:grpSpPr>
          <a:xfrm>
            <a:off x="3719075" y="2510047"/>
            <a:ext cx="680009" cy="680011"/>
            <a:chOff x="2389913" y="1545064"/>
            <a:chExt cx="896425" cy="896425"/>
          </a:xfrm>
        </p:grpSpPr>
        <p:sp>
          <p:nvSpPr>
            <p:cNvPr id="501" name="Oval 500">
              <a:extLst>
                <a:ext uri="{FF2B5EF4-FFF2-40B4-BE49-F238E27FC236}">
                  <a16:creationId xmlns:a16="http://schemas.microsoft.com/office/drawing/2014/main" id="{F44E75A8-5535-4BBD-854F-4CF2A6E455EA}"/>
                </a:ext>
              </a:extLst>
            </p:cNvPr>
            <p:cNvSpPr/>
            <p:nvPr/>
          </p:nvSpPr>
          <p:spPr bwMode="auto">
            <a:xfrm>
              <a:off x="2389913" y="1545064"/>
              <a:ext cx="896425" cy="896425"/>
            </a:xfrm>
            <a:prstGeom prst="ellipse">
              <a:avLst/>
            </a:prstGeom>
            <a:solidFill>
              <a:schemeClr val="bg1"/>
            </a:solidFill>
            <a:ln w="9525" cap="flat" cmpd="sng" algn="ctr">
              <a:solidFill>
                <a:schemeClr val="accent1"/>
              </a:solidFill>
              <a:prstDash val="solid"/>
              <a:headEnd type="none"/>
              <a:tailEnd type="none"/>
            </a:ln>
            <a:effectLst/>
          </p:spPr>
          <p:txBody>
            <a:bodyPr rot="0" spcFirstLastPara="0" vertOverflow="overflow" horzOverflow="overflow" vert="horz" wrap="square" lIns="155075" tIns="124061" rIns="155075" bIns="124061" numCol="1" spcCol="0" rtlCol="0" fromWordArt="0" anchor="t" anchorCtr="0" forceAA="0" compatLnSpc="1">
              <a:prstTxWarp prst="textNoShape">
                <a:avLst/>
              </a:prstTxWarp>
              <a:noAutofit/>
            </a:bodyPr>
            <a:lstStyle/>
            <a:p>
              <a:pPr marL="0" marR="0" lvl="0" indent="0" algn="ctr" defTabSz="790597" rtl="0" eaLnBrk="1" fontAlgn="base" latinLnBrk="0" hangingPunct="1">
                <a:lnSpc>
                  <a:spcPct val="90000"/>
                </a:lnSpc>
                <a:spcBef>
                  <a:spcPct val="0"/>
                </a:spcBef>
                <a:spcAft>
                  <a:spcPct val="0"/>
                </a:spcAft>
                <a:buClrTx/>
                <a:buSzTx/>
                <a:buFontTx/>
                <a:buNone/>
                <a:tabLst/>
                <a:defRPr/>
              </a:pPr>
              <a:endParaRPr kumimoji="0" lang="en-US" sz="467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02" name="Group 501">
              <a:extLst>
                <a:ext uri="{FF2B5EF4-FFF2-40B4-BE49-F238E27FC236}">
                  <a16:creationId xmlns:a16="http://schemas.microsoft.com/office/drawing/2014/main" id="{4B9518E5-C778-4BD4-A7FB-4ECBB4635B68}"/>
                </a:ext>
              </a:extLst>
            </p:cNvPr>
            <p:cNvGrpSpPr/>
            <p:nvPr/>
          </p:nvGrpSpPr>
          <p:grpSpPr>
            <a:xfrm>
              <a:off x="2677696" y="1796615"/>
              <a:ext cx="320858" cy="381540"/>
              <a:chOff x="6701391" y="5898584"/>
              <a:chExt cx="414034" cy="492343"/>
            </a:xfrm>
          </p:grpSpPr>
          <p:sp>
            <p:nvSpPr>
              <p:cNvPr id="503" name="Freeform 9">
                <a:extLst>
                  <a:ext uri="{FF2B5EF4-FFF2-40B4-BE49-F238E27FC236}">
                    <a16:creationId xmlns:a16="http://schemas.microsoft.com/office/drawing/2014/main" id="{BA0B9013-4780-4BC9-8C67-8F075D56198C}"/>
                  </a:ext>
                </a:extLst>
              </p:cNvPr>
              <p:cNvSpPr>
                <a:spLocks/>
              </p:cNvSpPr>
              <p:nvPr/>
            </p:nvSpPr>
            <p:spPr bwMode="auto">
              <a:xfrm>
                <a:off x="6701391" y="6188868"/>
                <a:ext cx="414034" cy="202059"/>
              </a:xfrm>
              <a:custGeom>
                <a:avLst/>
                <a:gdLst>
                  <a:gd name="T0" fmla="*/ 56 w 56"/>
                  <a:gd name="T1" fmla="*/ 28 h 28"/>
                  <a:gd name="T2" fmla="*/ 28 w 56"/>
                  <a:gd name="T3" fmla="*/ 0 h 28"/>
                  <a:gd name="T4" fmla="*/ 0 w 56"/>
                  <a:gd name="T5" fmla="*/ 28 h 28"/>
                </a:gdLst>
                <a:ahLst/>
                <a:cxnLst>
                  <a:cxn ang="0">
                    <a:pos x="T0" y="T1"/>
                  </a:cxn>
                  <a:cxn ang="0">
                    <a:pos x="T2" y="T3"/>
                  </a:cxn>
                  <a:cxn ang="0">
                    <a:pos x="T4" y="T5"/>
                  </a:cxn>
                </a:cxnLst>
                <a:rect l="0" t="0" r="r" b="b"/>
                <a:pathLst>
                  <a:path w="56" h="28">
                    <a:moveTo>
                      <a:pt x="56" y="28"/>
                    </a:moveTo>
                    <a:cubicBezTo>
                      <a:pt x="56" y="13"/>
                      <a:pt x="44" y="0"/>
                      <a:pt x="28" y="0"/>
                    </a:cubicBezTo>
                    <a:cubicBezTo>
                      <a:pt x="12" y="0"/>
                      <a:pt x="0" y="13"/>
                      <a:pt x="0" y="28"/>
                    </a:cubicBezTo>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2284" tIns="41142" rIns="82284" bIns="41142" numCol="1" anchor="t" anchorCtr="0" compatLnSpc="1">
                <a:prstTxWarp prst="textNoShape">
                  <a:avLst/>
                </a:prstTxWarp>
              </a:bodyPr>
              <a:lstStyle/>
              <a:p>
                <a:pPr marL="0" marR="0" lvl="0" indent="0" algn="l" defTabSz="806747" rtl="0" eaLnBrk="1" fontAlgn="auto" latinLnBrk="0" hangingPunct="1">
                  <a:lnSpc>
                    <a:spcPct val="100000"/>
                  </a:lnSpc>
                  <a:spcBef>
                    <a:spcPts val="0"/>
                  </a:spcBef>
                  <a:spcAft>
                    <a:spcPts val="0"/>
                  </a:spcAft>
                  <a:buClrTx/>
                  <a:buSzTx/>
                  <a:buFontTx/>
                  <a:buNone/>
                  <a:tabLst/>
                  <a:defRPr/>
                </a:pPr>
                <a:endParaRPr kumimoji="0" lang="en-US" sz="1620" b="0" i="0" u="none" strike="noStrike" kern="0" cap="none" spc="0" normalizeH="0" baseline="0" noProof="0">
                  <a:ln>
                    <a:noFill/>
                  </a:ln>
                  <a:solidFill>
                    <a:srgbClr val="353535"/>
                  </a:solidFill>
                  <a:effectLst/>
                  <a:uLnTx/>
                  <a:uFillTx/>
                  <a:latin typeface="Segoe UI"/>
                  <a:ea typeface="+mn-ea"/>
                  <a:cs typeface="+mn-cs"/>
                </a:endParaRPr>
              </a:p>
            </p:txBody>
          </p:sp>
          <p:sp>
            <p:nvSpPr>
              <p:cNvPr id="504" name="Oval 503">
                <a:extLst>
                  <a:ext uri="{FF2B5EF4-FFF2-40B4-BE49-F238E27FC236}">
                    <a16:creationId xmlns:a16="http://schemas.microsoft.com/office/drawing/2014/main" id="{255525E6-F472-4B62-AFF9-385E6947B1D1}"/>
                  </a:ext>
                </a:extLst>
              </p:cNvPr>
              <p:cNvSpPr>
                <a:spLocks noChangeArrowheads="1"/>
              </p:cNvSpPr>
              <p:nvPr/>
            </p:nvSpPr>
            <p:spPr bwMode="auto">
              <a:xfrm>
                <a:off x="6761604" y="5898584"/>
                <a:ext cx="293586" cy="290227"/>
              </a:xfrm>
              <a:prstGeom prst="ellipse">
                <a:avLst/>
              </a:prstGeom>
              <a:noFill/>
              <a:ln w="12700" cap="flat">
                <a:solidFill>
                  <a:srgbClr val="0078D7"/>
                </a:solidFill>
                <a:prstDash val="solid"/>
                <a:miter lim="800000"/>
                <a:headEnd/>
                <a:tailEnd/>
              </a:ln>
            </p:spPr>
            <p:txBody>
              <a:bodyPr vert="horz" wrap="square" lIns="82284" tIns="41142" rIns="82284" bIns="41142" numCol="1" anchor="t" anchorCtr="0" compatLnSpc="1">
                <a:prstTxWarp prst="textNoShape">
                  <a:avLst/>
                </a:prstTxWarp>
              </a:bodyPr>
              <a:lstStyle/>
              <a:p>
                <a:pPr marL="0" marR="0" lvl="0" indent="0" algn="l" defTabSz="806747" rtl="0" eaLnBrk="1" fontAlgn="auto" latinLnBrk="0" hangingPunct="1">
                  <a:lnSpc>
                    <a:spcPct val="100000"/>
                  </a:lnSpc>
                  <a:spcBef>
                    <a:spcPts val="0"/>
                  </a:spcBef>
                  <a:spcAft>
                    <a:spcPts val="0"/>
                  </a:spcAft>
                  <a:buClrTx/>
                  <a:buSzTx/>
                  <a:buFontTx/>
                  <a:buNone/>
                  <a:tabLst/>
                  <a:defRPr/>
                </a:pPr>
                <a:endParaRPr kumimoji="0" lang="en-US" sz="1620" b="0" i="0" u="none" strike="noStrike" kern="0" cap="none" spc="0" normalizeH="0" baseline="0" noProof="0">
                  <a:ln>
                    <a:noFill/>
                  </a:ln>
                  <a:solidFill>
                    <a:srgbClr val="353535"/>
                  </a:solidFill>
                  <a:effectLst/>
                  <a:uLnTx/>
                  <a:uFillTx/>
                  <a:latin typeface="Segoe UI"/>
                  <a:ea typeface="+mn-ea"/>
                  <a:cs typeface="+mn-cs"/>
                </a:endParaRPr>
              </a:p>
            </p:txBody>
          </p:sp>
        </p:grpSp>
      </p:grpSp>
      <p:sp>
        <p:nvSpPr>
          <p:cNvPr id="505" name="Oval 504">
            <a:extLst>
              <a:ext uri="{FF2B5EF4-FFF2-40B4-BE49-F238E27FC236}">
                <a16:creationId xmlns:a16="http://schemas.microsoft.com/office/drawing/2014/main" id="{6D495B41-FEA7-45A2-9649-6C3AA4888BEC}"/>
              </a:ext>
            </a:extLst>
          </p:cNvPr>
          <p:cNvSpPr/>
          <p:nvPr/>
        </p:nvSpPr>
        <p:spPr bwMode="auto">
          <a:xfrm>
            <a:off x="4091204" y="2385848"/>
            <a:ext cx="3467706" cy="3467509"/>
          </a:xfrm>
          <a:prstGeom prst="ellipse">
            <a:avLst/>
          </a:prstGeom>
          <a:noFill/>
          <a:ln w="228600" cap="flat" cmpd="sng" algn="ctr">
            <a:solidFill>
              <a:srgbClr val="0078D7"/>
            </a:solidFill>
            <a:prstDash val="solid"/>
            <a:headEnd type="none"/>
            <a:tailEnd type="none"/>
          </a:ln>
          <a:effectLst/>
        </p:spPr>
        <p:txBody>
          <a:bodyPr rot="0" spcFirstLastPara="0" vertOverflow="overflow" horzOverflow="overflow" vert="horz" wrap="square" lIns="155075" tIns="124061" rIns="155075" bIns="124061" numCol="1" spcCol="0" rtlCol="0" fromWordArt="0" anchor="ctr" anchorCtr="0" forceAA="0" compatLnSpc="1">
            <a:prstTxWarp prst="textNoShape">
              <a:avLst/>
            </a:prstTxWarp>
            <a:noAutofit/>
          </a:bodyPr>
          <a:lstStyle/>
          <a:p>
            <a:pPr marL="0" marR="0" lvl="0" indent="0" algn="ctr" defTabSz="790597" rtl="0" eaLnBrk="1" fontAlgn="base" latinLnBrk="0" hangingPunct="1">
              <a:lnSpc>
                <a:spcPct val="90000"/>
              </a:lnSpc>
              <a:spcBef>
                <a:spcPct val="0"/>
              </a:spcBef>
              <a:spcAft>
                <a:spcPct val="0"/>
              </a:spcAft>
              <a:buClrTx/>
              <a:buSzTx/>
              <a:buFontTx/>
              <a:buNone/>
              <a:tabLst/>
              <a:defRPr/>
            </a:pPr>
            <a:endParaRPr kumimoji="0" lang="en-US" sz="138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06" name="Policy Result">
            <a:extLst>
              <a:ext uri="{FF2B5EF4-FFF2-40B4-BE49-F238E27FC236}">
                <a16:creationId xmlns:a16="http://schemas.microsoft.com/office/drawing/2014/main" id="{53106835-6418-4374-92DB-1F65843EC190}"/>
              </a:ext>
            </a:extLst>
          </p:cNvPr>
          <p:cNvGrpSpPr/>
          <p:nvPr/>
        </p:nvGrpSpPr>
        <p:grpSpPr>
          <a:xfrm>
            <a:off x="5980147" y="4685545"/>
            <a:ext cx="476483" cy="477060"/>
            <a:chOff x="4912910" y="3539396"/>
            <a:chExt cx="640080" cy="640853"/>
          </a:xfrm>
        </p:grpSpPr>
        <p:sp>
          <p:nvSpPr>
            <p:cNvPr id="507" name="Oval 506">
              <a:extLst>
                <a:ext uri="{FF2B5EF4-FFF2-40B4-BE49-F238E27FC236}">
                  <a16:creationId xmlns:a16="http://schemas.microsoft.com/office/drawing/2014/main" id="{08D6BCE3-A2A3-4D2F-B4DC-6452AC69CF87}"/>
                </a:ext>
              </a:extLst>
            </p:cNvPr>
            <p:cNvSpPr/>
            <p:nvPr/>
          </p:nvSpPr>
          <p:spPr bwMode="auto">
            <a:xfrm>
              <a:off x="4912910" y="3539782"/>
              <a:ext cx="640080" cy="640080"/>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61357" tIns="129085" rIns="161357" bIns="129085" numCol="1" spcCol="0" rtlCol="0" fromWordArt="0" anchor="t" anchorCtr="0" forceAA="0" compatLnSpc="1">
              <a:prstTxWarp prst="textNoShape">
                <a:avLst/>
              </a:prstTxWarp>
              <a:noAutofit/>
            </a:bodyPr>
            <a:lstStyle/>
            <a:p>
              <a:pPr marL="0" marR="0" lvl="0" indent="0" algn="ctr" defTabSz="822692" rtl="0" eaLnBrk="1" fontAlgn="base" latinLnBrk="0" hangingPunct="1">
                <a:lnSpc>
                  <a:spcPct val="90000"/>
                </a:lnSpc>
                <a:spcBef>
                  <a:spcPct val="0"/>
                </a:spcBef>
                <a:spcAft>
                  <a:spcPct val="0"/>
                </a:spcAft>
                <a:buClrTx/>
                <a:buSzTx/>
                <a:buFontTx/>
                <a:buNone/>
                <a:tabLst/>
                <a:defRPr/>
              </a:pPr>
              <a:endParaRPr kumimoji="0" lang="en-US" sz="2118"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508" name="Group 155">
              <a:extLst>
                <a:ext uri="{FF2B5EF4-FFF2-40B4-BE49-F238E27FC236}">
                  <a16:creationId xmlns:a16="http://schemas.microsoft.com/office/drawing/2014/main" id="{5D9D8BF5-078E-4808-957D-CA04E6AE1538}"/>
                </a:ext>
              </a:extLst>
            </p:cNvPr>
            <p:cNvGrpSpPr>
              <a:grpSpLocks noChangeAspect="1"/>
            </p:cNvGrpSpPr>
            <p:nvPr/>
          </p:nvGrpSpPr>
          <p:grpSpPr bwMode="auto">
            <a:xfrm>
              <a:off x="4912910" y="3539396"/>
              <a:ext cx="640080" cy="640853"/>
              <a:chOff x="5006" y="757"/>
              <a:chExt cx="828" cy="829"/>
            </a:xfrm>
            <a:solidFill>
              <a:srgbClr val="0078D7"/>
            </a:solidFill>
          </p:grpSpPr>
          <p:sp>
            <p:nvSpPr>
              <p:cNvPr id="509" name="Freeform 156">
                <a:extLst>
                  <a:ext uri="{FF2B5EF4-FFF2-40B4-BE49-F238E27FC236}">
                    <a16:creationId xmlns:a16="http://schemas.microsoft.com/office/drawing/2014/main" id="{D6039796-5A79-4E9F-89C5-56F2E69DD3FA}"/>
                  </a:ext>
                </a:extLst>
              </p:cNvPr>
              <p:cNvSpPr>
                <a:spLocks noEditPoints="1"/>
              </p:cNvSpPr>
              <p:nvPr/>
            </p:nvSpPr>
            <p:spPr bwMode="auto">
              <a:xfrm>
                <a:off x="5006" y="757"/>
                <a:ext cx="828" cy="829"/>
              </a:xfrm>
              <a:custGeom>
                <a:avLst/>
                <a:gdLst>
                  <a:gd name="T0" fmla="*/ 1567 w 3135"/>
                  <a:gd name="T1" fmla="*/ 25 h 3135"/>
                  <a:gd name="T2" fmla="*/ 1567 w 3135"/>
                  <a:gd name="T3" fmla="*/ 25 h 3135"/>
                  <a:gd name="T4" fmla="*/ 26 w 3135"/>
                  <a:gd name="T5" fmla="*/ 1567 h 3135"/>
                  <a:gd name="T6" fmla="*/ 1567 w 3135"/>
                  <a:gd name="T7" fmla="*/ 3108 h 3135"/>
                  <a:gd name="T8" fmla="*/ 3109 w 3135"/>
                  <a:gd name="T9" fmla="*/ 1567 h 3135"/>
                  <a:gd name="T10" fmla="*/ 1567 w 3135"/>
                  <a:gd name="T11" fmla="*/ 25 h 3135"/>
                  <a:gd name="T12" fmla="*/ 1567 w 3135"/>
                  <a:gd name="T13" fmla="*/ 3135 h 3135"/>
                  <a:gd name="T14" fmla="*/ 1567 w 3135"/>
                  <a:gd name="T15" fmla="*/ 3135 h 3135"/>
                  <a:gd name="T16" fmla="*/ 0 w 3135"/>
                  <a:gd name="T17" fmla="*/ 1567 h 3135"/>
                  <a:gd name="T18" fmla="*/ 1567 w 3135"/>
                  <a:gd name="T19" fmla="*/ 0 h 3135"/>
                  <a:gd name="T20" fmla="*/ 3135 w 3135"/>
                  <a:gd name="T21" fmla="*/ 1567 h 3135"/>
                  <a:gd name="T22" fmla="*/ 1567 w 3135"/>
                  <a:gd name="T23" fmla="*/ 3135 h 3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35" h="3135">
                    <a:moveTo>
                      <a:pt x="1567" y="25"/>
                    </a:moveTo>
                    <a:lnTo>
                      <a:pt x="1567" y="25"/>
                    </a:lnTo>
                    <a:cubicBezTo>
                      <a:pt x="718" y="25"/>
                      <a:pt x="26" y="717"/>
                      <a:pt x="26" y="1567"/>
                    </a:cubicBezTo>
                    <a:cubicBezTo>
                      <a:pt x="26" y="2416"/>
                      <a:pt x="718" y="3108"/>
                      <a:pt x="1567" y="3108"/>
                    </a:cubicBezTo>
                    <a:cubicBezTo>
                      <a:pt x="2417" y="3108"/>
                      <a:pt x="3109" y="2416"/>
                      <a:pt x="3109" y="1567"/>
                    </a:cubicBezTo>
                    <a:cubicBezTo>
                      <a:pt x="3109" y="717"/>
                      <a:pt x="2417" y="25"/>
                      <a:pt x="1567" y="25"/>
                    </a:cubicBezTo>
                    <a:close/>
                    <a:moveTo>
                      <a:pt x="1567" y="3135"/>
                    </a:moveTo>
                    <a:lnTo>
                      <a:pt x="1567" y="3135"/>
                    </a:lnTo>
                    <a:cubicBezTo>
                      <a:pt x="703" y="3135"/>
                      <a:pt x="0" y="2431"/>
                      <a:pt x="0" y="1567"/>
                    </a:cubicBezTo>
                    <a:cubicBezTo>
                      <a:pt x="0" y="702"/>
                      <a:pt x="703" y="0"/>
                      <a:pt x="1567" y="0"/>
                    </a:cubicBezTo>
                    <a:cubicBezTo>
                      <a:pt x="2432" y="0"/>
                      <a:pt x="3135" y="702"/>
                      <a:pt x="3135" y="1567"/>
                    </a:cubicBezTo>
                    <a:cubicBezTo>
                      <a:pt x="3135" y="2431"/>
                      <a:pt x="2432" y="3135"/>
                      <a:pt x="1567" y="3135"/>
                    </a:cubicBezTo>
                    <a:close/>
                  </a:path>
                </a:pathLst>
              </a:custGeom>
              <a:grpFill/>
              <a:ln w="9525">
                <a:solidFill>
                  <a:srgbClr val="0078D7"/>
                </a:solidFill>
                <a:prstDash val="solid"/>
                <a:round/>
                <a:headEnd/>
                <a:tailEnd/>
              </a:ln>
            </p:spPr>
            <p:txBody>
              <a:bodyPr vert="horz" wrap="square" lIns="82284" tIns="41142" rIns="82284" bIns="41142" numCol="1" anchor="t" anchorCtr="0" compatLnSpc="1">
                <a:prstTxWarp prst="textNoShape">
                  <a:avLst/>
                </a:prstTxWarp>
              </a:bodyPr>
              <a:lstStyle/>
              <a:p>
                <a:pPr marL="0" marR="0" lvl="0" indent="0" algn="l" defTabSz="822803" rtl="0" eaLnBrk="1" fontAlgn="auto" latinLnBrk="0" hangingPunct="1">
                  <a:lnSpc>
                    <a:spcPct val="100000"/>
                  </a:lnSpc>
                  <a:spcBef>
                    <a:spcPts val="0"/>
                  </a:spcBef>
                  <a:spcAft>
                    <a:spcPts val="0"/>
                  </a:spcAft>
                  <a:buClrTx/>
                  <a:buSzTx/>
                  <a:buFontTx/>
                  <a:buNone/>
                  <a:tabLst/>
                  <a:defRPr/>
                </a:pPr>
                <a:endParaRPr kumimoji="0" lang="en-US" sz="1620" b="0" i="0" u="none" strike="noStrike" kern="0" cap="none" spc="0" normalizeH="0" baseline="0" noProof="0">
                  <a:ln>
                    <a:noFill/>
                  </a:ln>
                  <a:solidFill>
                    <a:srgbClr val="FFFFFF"/>
                  </a:solidFill>
                  <a:effectLst/>
                  <a:uLnTx/>
                  <a:uFillTx/>
                  <a:latin typeface="Segoe UI"/>
                  <a:ea typeface="+mn-ea"/>
                  <a:cs typeface="+mn-cs"/>
                </a:endParaRPr>
              </a:p>
            </p:txBody>
          </p:sp>
          <p:sp>
            <p:nvSpPr>
              <p:cNvPr id="510" name="Freeform 157">
                <a:extLst>
                  <a:ext uri="{FF2B5EF4-FFF2-40B4-BE49-F238E27FC236}">
                    <a16:creationId xmlns:a16="http://schemas.microsoft.com/office/drawing/2014/main" id="{97A0727F-32F0-400F-B92F-BC8FC8163DF3}"/>
                  </a:ext>
                </a:extLst>
              </p:cNvPr>
              <p:cNvSpPr>
                <a:spLocks/>
              </p:cNvSpPr>
              <p:nvPr/>
            </p:nvSpPr>
            <p:spPr bwMode="auto">
              <a:xfrm>
                <a:off x="5235" y="934"/>
                <a:ext cx="381" cy="479"/>
              </a:xfrm>
              <a:custGeom>
                <a:avLst/>
                <a:gdLst>
                  <a:gd name="T0" fmla="*/ 1357 w 1440"/>
                  <a:gd name="T1" fmla="*/ 1813 h 1813"/>
                  <a:gd name="T2" fmla="*/ 1357 w 1440"/>
                  <a:gd name="T3" fmla="*/ 1813 h 1813"/>
                  <a:gd name="T4" fmla="*/ 79 w 1440"/>
                  <a:gd name="T5" fmla="*/ 1813 h 1813"/>
                  <a:gd name="T6" fmla="*/ 0 w 1440"/>
                  <a:gd name="T7" fmla="*/ 1730 h 1813"/>
                  <a:gd name="T8" fmla="*/ 0 w 1440"/>
                  <a:gd name="T9" fmla="*/ 81 h 1813"/>
                  <a:gd name="T10" fmla="*/ 79 w 1440"/>
                  <a:gd name="T11" fmla="*/ 0 h 1813"/>
                  <a:gd name="T12" fmla="*/ 573 w 1440"/>
                  <a:gd name="T13" fmla="*/ 0 h 1813"/>
                  <a:gd name="T14" fmla="*/ 573 w 1440"/>
                  <a:gd name="T15" fmla="*/ 27 h 1813"/>
                  <a:gd name="T16" fmla="*/ 79 w 1440"/>
                  <a:gd name="T17" fmla="*/ 27 h 1813"/>
                  <a:gd name="T18" fmla="*/ 27 w 1440"/>
                  <a:gd name="T19" fmla="*/ 81 h 1813"/>
                  <a:gd name="T20" fmla="*/ 27 w 1440"/>
                  <a:gd name="T21" fmla="*/ 1730 h 1813"/>
                  <a:gd name="T22" fmla="*/ 79 w 1440"/>
                  <a:gd name="T23" fmla="*/ 1787 h 1813"/>
                  <a:gd name="T24" fmla="*/ 1357 w 1440"/>
                  <a:gd name="T25" fmla="*/ 1787 h 1813"/>
                  <a:gd name="T26" fmla="*/ 1413 w 1440"/>
                  <a:gd name="T27" fmla="*/ 1730 h 1813"/>
                  <a:gd name="T28" fmla="*/ 1413 w 1440"/>
                  <a:gd name="T29" fmla="*/ 81 h 1813"/>
                  <a:gd name="T30" fmla="*/ 1357 w 1440"/>
                  <a:gd name="T31" fmla="*/ 27 h 1813"/>
                  <a:gd name="T32" fmla="*/ 853 w 1440"/>
                  <a:gd name="T33" fmla="*/ 27 h 1813"/>
                  <a:gd name="T34" fmla="*/ 853 w 1440"/>
                  <a:gd name="T35" fmla="*/ 0 h 1813"/>
                  <a:gd name="T36" fmla="*/ 1357 w 1440"/>
                  <a:gd name="T37" fmla="*/ 0 h 1813"/>
                  <a:gd name="T38" fmla="*/ 1440 w 1440"/>
                  <a:gd name="T39" fmla="*/ 81 h 1813"/>
                  <a:gd name="T40" fmla="*/ 1440 w 1440"/>
                  <a:gd name="T41" fmla="*/ 1730 h 1813"/>
                  <a:gd name="T42" fmla="*/ 1357 w 1440"/>
                  <a:gd name="T43" fmla="*/ 1813 h 18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40" h="1813">
                    <a:moveTo>
                      <a:pt x="1357" y="1813"/>
                    </a:moveTo>
                    <a:lnTo>
                      <a:pt x="1357" y="1813"/>
                    </a:lnTo>
                    <a:lnTo>
                      <a:pt x="79" y="1813"/>
                    </a:lnTo>
                    <a:cubicBezTo>
                      <a:pt x="37" y="1813"/>
                      <a:pt x="0" y="1774"/>
                      <a:pt x="0" y="1730"/>
                    </a:cubicBezTo>
                    <a:lnTo>
                      <a:pt x="0" y="81"/>
                    </a:lnTo>
                    <a:cubicBezTo>
                      <a:pt x="0" y="38"/>
                      <a:pt x="37" y="0"/>
                      <a:pt x="79" y="0"/>
                    </a:cubicBezTo>
                    <a:lnTo>
                      <a:pt x="573" y="0"/>
                    </a:lnTo>
                    <a:lnTo>
                      <a:pt x="573" y="27"/>
                    </a:lnTo>
                    <a:lnTo>
                      <a:pt x="79" y="27"/>
                    </a:lnTo>
                    <a:cubicBezTo>
                      <a:pt x="52" y="27"/>
                      <a:pt x="27" y="53"/>
                      <a:pt x="27" y="81"/>
                    </a:cubicBezTo>
                    <a:lnTo>
                      <a:pt x="27" y="1730"/>
                    </a:lnTo>
                    <a:cubicBezTo>
                      <a:pt x="27" y="1758"/>
                      <a:pt x="52" y="1787"/>
                      <a:pt x="79" y="1787"/>
                    </a:cubicBezTo>
                    <a:lnTo>
                      <a:pt x="1357" y="1787"/>
                    </a:lnTo>
                    <a:cubicBezTo>
                      <a:pt x="1385" y="1787"/>
                      <a:pt x="1413" y="1757"/>
                      <a:pt x="1413" y="1730"/>
                    </a:cubicBezTo>
                    <a:lnTo>
                      <a:pt x="1413" y="81"/>
                    </a:lnTo>
                    <a:cubicBezTo>
                      <a:pt x="1413" y="54"/>
                      <a:pt x="1385" y="27"/>
                      <a:pt x="1357" y="27"/>
                    </a:cubicBezTo>
                    <a:lnTo>
                      <a:pt x="853" y="27"/>
                    </a:lnTo>
                    <a:lnTo>
                      <a:pt x="853" y="0"/>
                    </a:lnTo>
                    <a:lnTo>
                      <a:pt x="1357" y="0"/>
                    </a:lnTo>
                    <a:cubicBezTo>
                      <a:pt x="1400" y="0"/>
                      <a:pt x="1440" y="39"/>
                      <a:pt x="1440" y="81"/>
                    </a:cubicBezTo>
                    <a:lnTo>
                      <a:pt x="1440" y="1730"/>
                    </a:lnTo>
                    <a:cubicBezTo>
                      <a:pt x="1440" y="1773"/>
                      <a:pt x="1400" y="1813"/>
                      <a:pt x="1357" y="1813"/>
                    </a:cubicBezTo>
                    <a:close/>
                  </a:path>
                </a:pathLst>
              </a:custGeom>
              <a:grpFill/>
              <a:ln w="0">
                <a:noFill/>
                <a:prstDash val="solid"/>
                <a:round/>
                <a:headEnd/>
                <a:tailEnd/>
              </a:ln>
            </p:spPr>
            <p:txBody>
              <a:bodyPr vert="horz" wrap="square" lIns="82284" tIns="41142" rIns="82284" bIns="41142" numCol="1" anchor="t" anchorCtr="0" compatLnSpc="1">
                <a:prstTxWarp prst="textNoShape">
                  <a:avLst/>
                </a:prstTxWarp>
              </a:bodyPr>
              <a:lstStyle/>
              <a:p>
                <a:pPr marL="0" marR="0" lvl="0" indent="0" algn="l" defTabSz="822803" rtl="0" eaLnBrk="1" fontAlgn="auto" latinLnBrk="0" hangingPunct="1">
                  <a:lnSpc>
                    <a:spcPct val="100000"/>
                  </a:lnSpc>
                  <a:spcBef>
                    <a:spcPts val="0"/>
                  </a:spcBef>
                  <a:spcAft>
                    <a:spcPts val="0"/>
                  </a:spcAft>
                  <a:buClrTx/>
                  <a:buSzTx/>
                  <a:buFontTx/>
                  <a:buNone/>
                  <a:tabLst/>
                  <a:defRPr/>
                </a:pPr>
                <a:endParaRPr kumimoji="0" lang="en-US" sz="1620" b="0" i="0" u="none" strike="noStrike" kern="0" cap="none" spc="0" normalizeH="0" baseline="0" noProof="0">
                  <a:ln>
                    <a:noFill/>
                  </a:ln>
                  <a:solidFill>
                    <a:srgbClr val="FFFFFF"/>
                  </a:solidFill>
                  <a:effectLst/>
                  <a:uLnTx/>
                  <a:uFillTx/>
                  <a:latin typeface="Segoe UI"/>
                  <a:ea typeface="+mn-ea"/>
                  <a:cs typeface="+mn-cs"/>
                </a:endParaRPr>
              </a:p>
            </p:txBody>
          </p:sp>
          <p:sp>
            <p:nvSpPr>
              <p:cNvPr id="511" name="Freeform 158">
                <a:extLst>
                  <a:ext uri="{FF2B5EF4-FFF2-40B4-BE49-F238E27FC236}">
                    <a16:creationId xmlns:a16="http://schemas.microsoft.com/office/drawing/2014/main" id="{32A6AB00-BAB0-429D-B8C9-83F14FE6538C}"/>
                  </a:ext>
                </a:extLst>
              </p:cNvPr>
              <p:cNvSpPr>
                <a:spLocks/>
              </p:cNvSpPr>
              <p:nvPr/>
            </p:nvSpPr>
            <p:spPr bwMode="auto">
              <a:xfrm>
                <a:off x="5267" y="980"/>
                <a:ext cx="314" cy="401"/>
              </a:xfrm>
              <a:custGeom>
                <a:avLst/>
                <a:gdLst>
                  <a:gd name="T0" fmla="*/ 1173 w 1187"/>
                  <a:gd name="T1" fmla="*/ 1520 h 1520"/>
                  <a:gd name="T2" fmla="*/ 1173 w 1187"/>
                  <a:gd name="T3" fmla="*/ 1520 h 1520"/>
                  <a:gd name="T4" fmla="*/ 13 w 1187"/>
                  <a:gd name="T5" fmla="*/ 1520 h 1520"/>
                  <a:gd name="T6" fmla="*/ 0 w 1187"/>
                  <a:gd name="T7" fmla="*/ 1507 h 1520"/>
                  <a:gd name="T8" fmla="*/ 0 w 1187"/>
                  <a:gd name="T9" fmla="*/ 14 h 1520"/>
                  <a:gd name="T10" fmla="*/ 13 w 1187"/>
                  <a:gd name="T11" fmla="*/ 0 h 1520"/>
                  <a:gd name="T12" fmla="*/ 133 w 1187"/>
                  <a:gd name="T13" fmla="*/ 0 h 1520"/>
                  <a:gd name="T14" fmla="*/ 133 w 1187"/>
                  <a:gd name="T15" fmla="*/ 27 h 1520"/>
                  <a:gd name="T16" fmla="*/ 27 w 1187"/>
                  <a:gd name="T17" fmla="*/ 27 h 1520"/>
                  <a:gd name="T18" fmla="*/ 27 w 1187"/>
                  <a:gd name="T19" fmla="*/ 1494 h 1520"/>
                  <a:gd name="T20" fmla="*/ 1160 w 1187"/>
                  <a:gd name="T21" fmla="*/ 1494 h 1520"/>
                  <a:gd name="T22" fmla="*/ 1160 w 1187"/>
                  <a:gd name="T23" fmla="*/ 27 h 1520"/>
                  <a:gd name="T24" fmla="*/ 1053 w 1187"/>
                  <a:gd name="T25" fmla="*/ 27 h 1520"/>
                  <a:gd name="T26" fmla="*/ 1053 w 1187"/>
                  <a:gd name="T27" fmla="*/ 0 h 1520"/>
                  <a:gd name="T28" fmla="*/ 1173 w 1187"/>
                  <a:gd name="T29" fmla="*/ 0 h 1520"/>
                  <a:gd name="T30" fmla="*/ 1187 w 1187"/>
                  <a:gd name="T31" fmla="*/ 14 h 1520"/>
                  <a:gd name="T32" fmla="*/ 1187 w 1187"/>
                  <a:gd name="T33" fmla="*/ 1507 h 1520"/>
                  <a:gd name="T34" fmla="*/ 1173 w 1187"/>
                  <a:gd name="T35" fmla="*/ 1520 h 15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87" h="1520">
                    <a:moveTo>
                      <a:pt x="1173" y="1520"/>
                    </a:moveTo>
                    <a:lnTo>
                      <a:pt x="1173" y="1520"/>
                    </a:lnTo>
                    <a:lnTo>
                      <a:pt x="13" y="1520"/>
                    </a:lnTo>
                    <a:cubicBezTo>
                      <a:pt x="6" y="1520"/>
                      <a:pt x="0" y="1514"/>
                      <a:pt x="0" y="1507"/>
                    </a:cubicBezTo>
                    <a:lnTo>
                      <a:pt x="0" y="14"/>
                    </a:lnTo>
                    <a:cubicBezTo>
                      <a:pt x="0" y="6"/>
                      <a:pt x="6" y="0"/>
                      <a:pt x="13" y="0"/>
                    </a:cubicBezTo>
                    <a:lnTo>
                      <a:pt x="133" y="0"/>
                    </a:lnTo>
                    <a:lnTo>
                      <a:pt x="133" y="27"/>
                    </a:lnTo>
                    <a:lnTo>
                      <a:pt x="27" y="27"/>
                    </a:lnTo>
                    <a:lnTo>
                      <a:pt x="27" y="1494"/>
                    </a:lnTo>
                    <a:lnTo>
                      <a:pt x="1160" y="1494"/>
                    </a:lnTo>
                    <a:lnTo>
                      <a:pt x="1160" y="27"/>
                    </a:lnTo>
                    <a:lnTo>
                      <a:pt x="1053" y="27"/>
                    </a:lnTo>
                    <a:lnTo>
                      <a:pt x="1053" y="0"/>
                    </a:lnTo>
                    <a:lnTo>
                      <a:pt x="1173" y="0"/>
                    </a:lnTo>
                    <a:cubicBezTo>
                      <a:pt x="1181" y="0"/>
                      <a:pt x="1187" y="6"/>
                      <a:pt x="1187" y="14"/>
                    </a:cubicBezTo>
                    <a:lnTo>
                      <a:pt x="1187" y="1507"/>
                    </a:lnTo>
                    <a:cubicBezTo>
                      <a:pt x="1187" y="1514"/>
                      <a:pt x="1181" y="1520"/>
                      <a:pt x="1173" y="1520"/>
                    </a:cubicBezTo>
                    <a:close/>
                  </a:path>
                </a:pathLst>
              </a:custGeom>
              <a:grpFill/>
              <a:ln w="0">
                <a:noFill/>
                <a:prstDash val="solid"/>
                <a:round/>
                <a:headEnd/>
                <a:tailEnd/>
              </a:ln>
            </p:spPr>
            <p:txBody>
              <a:bodyPr vert="horz" wrap="square" lIns="82284" tIns="41142" rIns="82284" bIns="41142" numCol="1" anchor="t" anchorCtr="0" compatLnSpc="1">
                <a:prstTxWarp prst="textNoShape">
                  <a:avLst/>
                </a:prstTxWarp>
              </a:bodyPr>
              <a:lstStyle/>
              <a:p>
                <a:pPr marL="0" marR="0" lvl="0" indent="0" algn="l" defTabSz="822803" rtl="0" eaLnBrk="1" fontAlgn="auto" latinLnBrk="0" hangingPunct="1">
                  <a:lnSpc>
                    <a:spcPct val="100000"/>
                  </a:lnSpc>
                  <a:spcBef>
                    <a:spcPts val="0"/>
                  </a:spcBef>
                  <a:spcAft>
                    <a:spcPts val="0"/>
                  </a:spcAft>
                  <a:buClrTx/>
                  <a:buSzTx/>
                  <a:buFontTx/>
                  <a:buNone/>
                  <a:tabLst/>
                  <a:defRPr/>
                </a:pPr>
                <a:endParaRPr kumimoji="0" lang="en-US" sz="1620" b="0" i="0" u="none" strike="noStrike" kern="0" cap="none" spc="0" normalizeH="0" baseline="0" noProof="0">
                  <a:ln>
                    <a:noFill/>
                  </a:ln>
                  <a:solidFill>
                    <a:srgbClr val="FFFFFF"/>
                  </a:solidFill>
                  <a:effectLst/>
                  <a:uLnTx/>
                  <a:uFillTx/>
                  <a:latin typeface="Segoe UI"/>
                  <a:ea typeface="+mn-ea"/>
                  <a:cs typeface="+mn-cs"/>
                </a:endParaRPr>
              </a:p>
            </p:txBody>
          </p:sp>
          <p:sp>
            <p:nvSpPr>
              <p:cNvPr id="512" name="Freeform 159">
                <a:extLst>
                  <a:ext uri="{FF2B5EF4-FFF2-40B4-BE49-F238E27FC236}">
                    <a16:creationId xmlns:a16="http://schemas.microsoft.com/office/drawing/2014/main" id="{2EC918B9-5871-422F-88CE-97C4CCDA4204}"/>
                  </a:ext>
                </a:extLst>
              </p:cNvPr>
              <p:cNvSpPr>
                <a:spLocks noEditPoints="1"/>
              </p:cNvSpPr>
              <p:nvPr/>
            </p:nvSpPr>
            <p:spPr bwMode="auto">
              <a:xfrm>
                <a:off x="5299" y="917"/>
                <a:ext cx="250" cy="91"/>
              </a:xfrm>
              <a:custGeom>
                <a:avLst/>
                <a:gdLst>
                  <a:gd name="T0" fmla="*/ 478 w 947"/>
                  <a:gd name="T1" fmla="*/ 122 h 344"/>
                  <a:gd name="T2" fmla="*/ 478 w 947"/>
                  <a:gd name="T3" fmla="*/ 122 h 344"/>
                  <a:gd name="T4" fmla="*/ 442 w 947"/>
                  <a:gd name="T5" fmla="*/ 158 h 344"/>
                  <a:gd name="T6" fmla="*/ 478 w 947"/>
                  <a:gd name="T7" fmla="*/ 194 h 344"/>
                  <a:gd name="T8" fmla="*/ 514 w 947"/>
                  <a:gd name="T9" fmla="*/ 158 h 344"/>
                  <a:gd name="T10" fmla="*/ 478 w 947"/>
                  <a:gd name="T11" fmla="*/ 122 h 344"/>
                  <a:gd name="T12" fmla="*/ 478 w 947"/>
                  <a:gd name="T13" fmla="*/ 220 h 344"/>
                  <a:gd name="T14" fmla="*/ 478 w 947"/>
                  <a:gd name="T15" fmla="*/ 220 h 344"/>
                  <a:gd name="T16" fmla="*/ 416 w 947"/>
                  <a:gd name="T17" fmla="*/ 158 h 344"/>
                  <a:gd name="T18" fmla="*/ 478 w 947"/>
                  <a:gd name="T19" fmla="*/ 95 h 344"/>
                  <a:gd name="T20" fmla="*/ 541 w 947"/>
                  <a:gd name="T21" fmla="*/ 158 h 344"/>
                  <a:gd name="T22" fmla="*/ 478 w 947"/>
                  <a:gd name="T23" fmla="*/ 220 h 344"/>
                  <a:gd name="T24" fmla="*/ 27 w 947"/>
                  <a:gd name="T25" fmla="*/ 317 h 344"/>
                  <a:gd name="T26" fmla="*/ 27 w 947"/>
                  <a:gd name="T27" fmla="*/ 317 h 344"/>
                  <a:gd name="T28" fmla="*/ 920 w 947"/>
                  <a:gd name="T29" fmla="*/ 317 h 344"/>
                  <a:gd name="T30" fmla="*/ 920 w 947"/>
                  <a:gd name="T31" fmla="*/ 227 h 344"/>
                  <a:gd name="T32" fmla="*/ 868 w 947"/>
                  <a:gd name="T33" fmla="*/ 184 h 344"/>
                  <a:gd name="T34" fmla="*/ 624 w 947"/>
                  <a:gd name="T35" fmla="*/ 184 h 344"/>
                  <a:gd name="T36" fmla="*/ 610 w 947"/>
                  <a:gd name="T37" fmla="*/ 171 h 344"/>
                  <a:gd name="T38" fmla="*/ 611 w 947"/>
                  <a:gd name="T39" fmla="*/ 169 h 344"/>
                  <a:gd name="T40" fmla="*/ 611 w 947"/>
                  <a:gd name="T41" fmla="*/ 161 h 344"/>
                  <a:gd name="T42" fmla="*/ 478 w 947"/>
                  <a:gd name="T43" fmla="*/ 27 h 344"/>
                  <a:gd name="T44" fmla="*/ 345 w 947"/>
                  <a:gd name="T45" fmla="*/ 161 h 344"/>
                  <a:gd name="T46" fmla="*/ 346 w 947"/>
                  <a:gd name="T47" fmla="*/ 170 h 344"/>
                  <a:gd name="T48" fmla="*/ 342 w 947"/>
                  <a:gd name="T49" fmla="*/ 180 h 344"/>
                  <a:gd name="T50" fmla="*/ 332 w 947"/>
                  <a:gd name="T51" fmla="*/ 184 h 344"/>
                  <a:gd name="T52" fmla="*/ 89 w 947"/>
                  <a:gd name="T53" fmla="*/ 184 h 344"/>
                  <a:gd name="T54" fmla="*/ 27 w 947"/>
                  <a:gd name="T55" fmla="*/ 227 h 344"/>
                  <a:gd name="T56" fmla="*/ 27 w 947"/>
                  <a:gd name="T57" fmla="*/ 317 h 344"/>
                  <a:gd name="T58" fmla="*/ 933 w 947"/>
                  <a:gd name="T59" fmla="*/ 344 h 344"/>
                  <a:gd name="T60" fmla="*/ 933 w 947"/>
                  <a:gd name="T61" fmla="*/ 344 h 344"/>
                  <a:gd name="T62" fmla="*/ 13 w 947"/>
                  <a:gd name="T63" fmla="*/ 344 h 344"/>
                  <a:gd name="T64" fmla="*/ 0 w 947"/>
                  <a:gd name="T65" fmla="*/ 331 h 344"/>
                  <a:gd name="T66" fmla="*/ 0 w 947"/>
                  <a:gd name="T67" fmla="*/ 227 h 344"/>
                  <a:gd name="T68" fmla="*/ 89 w 947"/>
                  <a:gd name="T69" fmla="*/ 157 h 344"/>
                  <a:gd name="T70" fmla="*/ 319 w 947"/>
                  <a:gd name="T71" fmla="*/ 157 h 344"/>
                  <a:gd name="T72" fmla="*/ 478 w 947"/>
                  <a:gd name="T73" fmla="*/ 0 h 344"/>
                  <a:gd name="T74" fmla="*/ 637 w 947"/>
                  <a:gd name="T75" fmla="*/ 157 h 344"/>
                  <a:gd name="T76" fmla="*/ 868 w 947"/>
                  <a:gd name="T77" fmla="*/ 157 h 344"/>
                  <a:gd name="T78" fmla="*/ 947 w 947"/>
                  <a:gd name="T79" fmla="*/ 227 h 344"/>
                  <a:gd name="T80" fmla="*/ 947 w 947"/>
                  <a:gd name="T81" fmla="*/ 331 h 344"/>
                  <a:gd name="T82" fmla="*/ 933 w 947"/>
                  <a:gd name="T83" fmla="*/ 34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947" h="344">
                    <a:moveTo>
                      <a:pt x="478" y="122"/>
                    </a:moveTo>
                    <a:lnTo>
                      <a:pt x="478" y="122"/>
                    </a:lnTo>
                    <a:cubicBezTo>
                      <a:pt x="458" y="122"/>
                      <a:pt x="442" y="138"/>
                      <a:pt x="442" y="158"/>
                    </a:cubicBezTo>
                    <a:cubicBezTo>
                      <a:pt x="442" y="178"/>
                      <a:pt x="458" y="194"/>
                      <a:pt x="478" y="194"/>
                    </a:cubicBezTo>
                    <a:cubicBezTo>
                      <a:pt x="498" y="194"/>
                      <a:pt x="514" y="178"/>
                      <a:pt x="514" y="158"/>
                    </a:cubicBezTo>
                    <a:cubicBezTo>
                      <a:pt x="514" y="138"/>
                      <a:pt x="498" y="122"/>
                      <a:pt x="478" y="122"/>
                    </a:cubicBezTo>
                    <a:close/>
                    <a:moveTo>
                      <a:pt x="478" y="220"/>
                    </a:moveTo>
                    <a:lnTo>
                      <a:pt x="478" y="220"/>
                    </a:lnTo>
                    <a:cubicBezTo>
                      <a:pt x="444" y="220"/>
                      <a:pt x="416" y="192"/>
                      <a:pt x="416" y="158"/>
                    </a:cubicBezTo>
                    <a:cubicBezTo>
                      <a:pt x="416" y="123"/>
                      <a:pt x="444" y="95"/>
                      <a:pt x="478" y="95"/>
                    </a:cubicBezTo>
                    <a:cubicBezTo>
                      <a:pt x="513" y="95"/>
                      <a:pt x="541" y="123"/>
                      <a:pt x="541" y="158"/>
                    </a:cubicBezTo>
                    <a:cubicBezTo>
                      <a:pt x="541" y="192"/>
                      <a:pt x="513" y="220"/>
                      <a:pt x="478" y="220"/>
                    </a:cubicBezTo>
                    <a:close/>
                    <a:moveTo>
                      <a:pt x="27" y="317"/>
                    </a:moveTo>
                    <a:lnTo>
                      <a:pt x="27" y="317"/>
                    </a:lnTo>
                    <a:lnTo>
                      <a:pt x="920" y="317"/>
                    </a:lnTo>
                    <a:lnTo>
                      <a:pt x="920" y="227"/>
                    </a:lnTo>
                    <a:cubicBezTo>
                      <a:pt x="920" y="199"/>
                      <a:pt x="893" y="184"/>
                      <a:pt x="868" y="184"/>
                    </a:cubicBezTo>
                    <a:lnTo>
                      <a:pt x="624" y="184"/>
                    </a:lnTo>
                    <a:cubicBezTo>
                      <a:pt x="616" y="184"/>
                      <a:pt x="610" y="178"/>
                      <a:pt x="610" y="171"/>
                    </a:cubicBezTo>
                    <a:cubicBezTo>
                      <a:pt x="610" y="170"/>
                      <a:pt x="611" y="169"/>
                      <a:pt x="611" y="169"/>
                    </a:cubicBezTo>
                    <a:cubicBezTo>
                      <a:pt x="611" y="167"/>
                      <a:pt x="611" y="162"/>
                      <a:pt x="611" y="161"/>
                    </a:cubicBezTo>
                    <a:cubicBezTo>
                      <a:pt x="611" y="87"/>
                      <a:pt x="551" y="27"/>
                      <a:pt x="478" y="27"/>
                    </a:cubicBezTo>
                    <a:cubicBezTo>
                      <a:pt x="405" y="27"/>
                      <a:pt x="345" y="87"/>
                      <a:pt x="345" y="161"/>
                    </a:cubicBezTo>
                    <a:cubicBezTo>
                      <a:pt x="345" y="164"/>
                      <a:pt x="346" y="170"/>
                      <a:pt x="346" y="170"/>
                    </a:cubicBezTo>
                    <a:cubicBezTo>
                      <a:pt x="346" y="174"/>
                      <a:pt x="344" y="177"/>
                      <a:pt x="342" y="180"/>
                    </a:cubicBezTo>
                    <a:cubicBezTo>
                      <a:pt x="339" y="182"/>
                      <a:pt x="336" y="184"/>
                      <a:pt x="332" y="184"/>
                    </a:cubicBezTo>
                    <a:lnTo>
                      <a:pt x="89" y="184"/>
                    </a:lnTo>
                    <a:cubicBezTo>
                      <a:pt x="59" y="184"/>
                      <a:pt x="27" y="202"/>
                      <a:pt x="27" y="227"/>
                    </a:cubicBezTo>
                    <a:lnTo>
                      <a:pt x="27" y="317"/>
                    </a:lnTo>
                    <a:close/>
                    <a:moveTo>
                      <a:pt x="933" y="344"/>
                    </a:moveTo>
                    <a:lnTo>
                      <a:pt x="933" y="344"/>
                    </a:lnTo>
                    <a:lnTo>
                      <a:pt x="13" y="344"/>
                    </a:lnTo>
                    <a:cubicBezTo>
                      <a:pt x="6" y="344"/>
                      <a:pt x="0" y="338"/>
                      <a:pt x="0" y="331"/>
                    </a:cubicBezTo>
                    <a:lnTo>
                      <a:pt x="0" y="227"/>
                    </a:lnTo>
                    <a:cubicBezTo>
                      <a:pt x="0" y="185"/>
                      <a:pt x="46" y="157"/>
                      <a:pt x="89" y="157"/>
                    </a:cubicBezTo>
                    <a:lnTo>
                      <a:pt x="319" y="157"/>
                    </a:lnTo>
                    <a:cubicBezTo>
                      <a:pt x="321" y="70"/>
                      <a:pt x="392" y="0"/>
                      <a:pt x="478" y="0"/>
                    </a:cubicBezTo>
                    <a:cubicBezTo>
                      <a:pt x="565" y="0"/>
                      <a:pt x="636" y="70"/>
                      <a:pt x="637" y="157"/>
                    </a:cubicBezTo>
                    <a:lnTo>
                      <a:pt x="868" y="157"/>
                    </a:lnTo>
                    <a:cubicBezTo>
                      <a:pt x="913" y="157"/>
                      <a:pt x="947" y="187"/>
                      <a:pt x="947" y="227"/>
                    </a:cubicBezTo>
                    <a:lnTo>
                      <a:pt x="947" y="331"/>
                    </a:lnTo>
                    <a:cubicBezTo>
                      <a:pt x="947" y="338"/>
                      <a:pt x="941" y="344"/>
                      <a:pt x="933" y="344"/>
                    </a:cubicBezTo>
                    <a:close/>
                  </a:path>
                </a:pathLst>
              </a:custGeom>
              <a:grpFill/>
              <a:ln w="0">
                <a:noFill/>
                <a:prstDash val="solid"/>
                <a:round/>
                <a:headEnd/>
                <a:tailEnd/>
              </a:ln>
            </p:spPr>
            <p:txBody>
              <a:bodyPr vert="horz" wrap="square" lIns="82284" tIns="41142" rIns="82284" bIns="41142" numCol="1" anchor="t" anchorCtr="0" compatLnSpc="1">
                <a:prstTxWarp prst="textNoShape">
                  <a:avLst/>
                </a:prstTxWarp>
              </a:bodyPr>
              <a:lstStyle/>
              <a:p>
                <a:pPr marL="0" marR="0" lvl="0" indent="0" algn="l" defTabSz="822803" rtl="0" eaLnBrk="1" fontAlgn="auto" latinLnBrk="0" hangingPunct="1">
                  <a:lnSpc>
                    <a:spcPct val="100000"/>
                  </a:lnSpc>
                  <a:spcBef>
                    <a:spcPts val="0"/>
                  </a:spcBef>
                  <a:spcAft>
                    <a:spcPts val="0"/>
                  </a:spcAft>
                  <a:buClrTx/>
                  <a:buSzTx/>
                  <a:buFontTx/>
                  <a:buNone/>
                  <a:tabLst/>
                  <a:defRPr/>
                </a:pPr>
                <a:endParaRPr kumimoji="0" lang="en-US" sz="1620" b="0" i="0" u="none" strike="noStrike" kern="0" cap="none" spc="0" normalizeH="0" baseline="0" noProof="0">
                  <a:ln>
                    <a:noFill/>
                  </a:ln>
                  <a:solidFill>
                    <a:srgbClr val="FFFFFF"/>
                  </a:solidFill>
                  <a:effectLst/>
                  <a:uLnTx/>
                  <a:uFillTx/>
                  <a:latin typeface="Segoe UI"/>
                  <a:ea typeface="+mn-ea"/>
                  <a:cs typeface="+mn-cs"/>
                </a:endParaRPr>
              </a:p>
            </p:txBody>
          </p:sp>
          <p:sp>
            <p:nvSpPr>
              <p:cNvPr id="513" name="Freeform 160">
                <a:extLst>
                  <a:ext uri="{FF2B5EF4-FFF2-40B4-BE49-F238E27FC236}">
                    <a16:creationId xmlns:a16="http://schemas.microsoft.com/office/drawing/2014/main" id="{4A7D473D-6463-4C7A-A592-639C0880C980}"/>
                  </a:ext>
                </a:extLst>
              </p:cNvPr>
              <p:cNvSpPr>
                <a:spLocks noEditPoints="1"/>
              </p:cNvSpPr>
              <p:nvPr/>
            </p:nvSpPr>
            <p:spPr bwMode="auto">
              <a:xfrm>
                <a:off x="5366" y="1055"/>
                <a:ext cx="118" cy="119"/>
              </a:xfrm>
              <a:custGeom>
                <a:avLst/>
                <a:gdLst>
                  <a:gd name="T0" fmla="*/ 225 w 450"/>
                  <a:gd name="T1" fmla="*/ 27 h 450"/>
                  <a:gd name="T2" fmla="*/ 225 w 450"/>
                  <a:gd name="T3" fmla="*/ 27 h 450"/>
                  <a:gd name="T4" fmla="*/ 27 w 450"/>
                  <a:gd name="T5" fmla="*/ 225 h 450"/>
                  <a:gd name="T6" fmla="*/ 225 w 450"/>
                  <a:gd name="T7" fmla="*/ 423 h 450"/>
                  <a:gd name="T8" fmla="*/ 423 w 450"/>
                  <a:gd name="T9" fmla="*/ 225 h 450"/>
                  <a:gd name="T10" fmla="*/ 225 w 450"/>
                  <a:gd name="T11" fmla="*/ 27 h 450"/>
                  <a:gd name="T12" fmla="*/ 225 w 450"/>
                  <a:gd name="T13" fmla="*/ 450 h 450"/>
                  <a:gd name="T14" fmla="*/ 225 w 450"/>
                  <a:gd name="T15" fmla="*/ 450 h 450"/>
                  <a:gd name="T16" fmla="*/ 0 w 450"/>
                  <a:gd name="T17" fmla="*/ 225 h 450"/>
                  <a:gd name="T18" fmla="*/ 225 w 450"/>
                  <a:gd name="T19" fmla="*/ 0 h 450"/>
                  <a:gd name="T20" fmla="*/ 450 w 450"/>
                  <a:gd name="T21" fmla="*/ 225 h 450"/>
                  <a:gd name="T22" fmla="*/ 225 w 450"/>
                  <a:gd name="T23" fmla="*/ 450 h 4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50" h="450">
                    <a:moveTo>
                      <a:pt x="225" y="27"/>
                    </a:moveTo>
                    <a:lnTo>
                      <a:pt x="225" y="27"/>
                    </a:lnTo>
                    <a:cubicBezTo>
                      <a:pt x="116" y="27"/>
                      <a:pt x="27" y="116"/>
                      <a:pt x="27" y="225"/>
                    </a:cubicBezTo>
                    <a:cubicBezTo>
                      <a:pt x="27" y="334"/>
                      <a:pt x="116" y="423"/>
                      <a:pt x="225" y="423"/>
                    </a:cubicBezTo>
                    <a:cubicBezTo>
                      <a:pt x="334" y="423"/>
                      <a:pt x="423" y="334"/>
                      <a:pt x="423" y="225"/>
                    </a:cubicBezTo>
                    <a:cubicBezTo>
                      <a:pt x="423" y="116"/>
                      <a:pt x="334" y="27"/>
                      <a:pt x="225" y="27"/>
                    </a:cubicBezTo>
                    <a:close/>
                    <a:moveTo>
                      <a:pt x="225" y="450"/>
                    </a:moveTo>
                    <a:lnTo>
                      <a:pt x="225" y="450"/>
                    </a:lnTo>
                    <a:cubicBezTo>
                      <a:pt x="101" y="450"/>
                      <a:pt x="0" y="349"/>
                      <a:pt x="0" y="225"/>
                    </a:cubicBezTo>
                    <a:cubicBezTo>
                      <a:pt x="0" y="101"/>
                      <a:pt x="101" y="0"/>
                      <a:pt x="225" y="0"/>
                    </a:cubicBezTo>
                    <a:cubicBezTo>
                      <a:pt x="349" y="0"/>
                      <a:pt x="450" y="101"/>
                      <a:pt x="450" y="225"/>
                    </a:cubicBezTo>
                    <a:cubicBezTo>
                      <a:pt x="450" y="349"/>
                      <a:pt x="349" y="450"/>
                      <a:pt x="225" y="450"/>
                    </a:cubicBezTo>
                    <a:close/>
                  </a:path>
                </a:pathLst>
              </a:custGeom>
              <a:grpFill/>
              <a:ln w="0">
                <a:noFill/>
                <a:prstDash val="solid"/>
                <a:round/>
                <a:headEnd/>
                <a:tailEnd/>
              </a:ln>
            </p:spPr>
            <p:txBody>
              <a:bodyPr vert="horz" wrap="square" lIns="82284" tIns="41142" rIns="82284" bIns="41142" numCol="1" anchor="t" anchorCtr="0" compatLnSpc="1">
                <a:prstTxWarp prst="textNoShape">
                  <a:avLst/>
                </a:prstTxWarp>
              </a:bodyPr>
              <a:lstStyle/>
              <a:p>
                <a:pPr marL="0" marR="0" lvl="0" indent="0" algn="l" defTabSz="822803" rtl="0" eaLnBrk="1" fontAlgn="auto" latinLnBrk="0" hangingPunct="1">
                  <a:lnSpc>
                    <a:spcPct val="100000"/>
                  </a:lnSpc>
                  <a:spcBef>
                    <a:spcPts val="0"/>
                  </a:spcBef>
                  <a:spcAft>
                    <a:spcPts val="0"/>
                  </a:spcAft>
                  <a:buClrTx/>
                  <a:buSzTx/>
                  <a:buFontTx/>
                  <a:buNone/>
                  <a:tabLst/>
                  <a:defRPr/>
                </a:pPr>
                <a:endParaRPr kumimoji="0" lang="en-US" sz="1620" b="0" i="0" u="none" strike="noStrike" kern="0" cap="none" spc="0" normalizeH="0" baseline="0" noProof="0">
                  <a:ln>
                    <a:noFill/>
                  </a:ln>
                  <a:solidFill>
                    <a:srgbClr val="FFFFFF"/>
                  </a:solidFill>
                  <a:effectLst/>
                  <a:uLnTx/>
                  <a:uFillTx/>
                  <a:latin typeface="Segoe UI"/>
                  <a:ea typeface="+mn-ea"/>
                  <a:cs typeface="+mn-cs"/>
                </a:endParaRPr>
              </a:p>
            </p:txBody>
          </p:sp>
          <p:sp>
            <p:nvSpPr>
              <p:cNvPr id="514" name="Freeform 161">
                <a:extLst>
                  <a:ext uri="{FF2B5EF4-FFF2-40B4-BE49-F238E27FC236}">
                    <a16:creationId xmlns:a16="http://schemas.microsoft.com/office/drawing/2014/main" id="{DF333732-E1C4-4067-A7A8-D93616DE62F2}"/>
                  </a:ext>
                </a:extLst>
              </p:cNvPr>
              <p:cNvSpPr>
                <a:spLocks/>
              </p:cNvSpPr>
              <p:nvPr/>
            </p:nvSpPr>
            <p:spPr bwMode="auto">
              <a:xfrm>
                <a:off x="5396" y="1089"/>
                <a:ext cx="60" cy="49"/>
              </a:xfrm>
              <a:custGeom>
                <a:avLst/>
                <a:gdLst>
                  <a:gd name="T0" fmla="*/ 58 w 229"/>
                  <a:gd name="T1" fmla="*/ 185 h 185"/>
                  <a:gd name="T2" fmla="*/ 58 w 229"/>
                  <a:gd name="T3" fmla="*/ 185 h 185"/>
                  <a:gd name="T4" fmla="*/ 48 w 229"/>
                  <a:gd name="T5" fmla="*/ 181 h 185"/>
                  <a:gd name="T6" fmla="*/ 0 w 229"/>
                  <a:gd name="T7" fmla="*/ 133 h 185"/>
                  <a:gd name="T8" fmla="*/ 19 w 229"/>
                  <a:gd name="T9" fmla="*/ 114 h 185"/>
                  <a:gd name="T10" fmla="*/ 58 w 229"/>
                  <a:gd name="T11" fmla="*/ 153 h 185"/>
                  <a:gd name="T12" fmla="*/ 210 w 229"/>
                  <a:gd name="T13" fmla="*/ 0 h 185"/>
                  <a:gd name="T14" fmla="*/ 229 w 229"/>
                  <a:gd name="T15" fmla="*/ 19 h 185"/>
                  <a:gd name="T16" fmla="*/ 67 w 229"/>
                  <a:gd name="T17" fmla="*/ 181 h 185"/>
                  <a:gd name="T18" fmla="*/ 58 w 229"/>
                  <a:gd name="T19" fmla="*/ 18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9" h="185">
                    <a:moveTo>
                      <a:pt x="58" y="185"/>
                    </a:moveTo>
                    <a:lnTo>
                      <a:pt x="58" y="185"/>
                    </a:lnTo>
                    <a:cubicBezTo>
                      <a:pt x="54" y="185"/>
                      <a:pt x="51" y="184"/>
                      <a:pt x="48" y="181"/>
                    </a:cubicBezTo>
                    <a:lnTo>
                      <a:pt x="0" y="133"/>
                    </a:lnTo>
                    <a:lnTo>
                      <a:pt x="19" y="114"/>
                    </a:lnTo>
                    <a:lnTo>
                      <a:pt x="58" y="153"/>
                    </a:lnTo>
                    <a:lnTo>
                      <a:pt x="210" y="0"/>
                    </a:lnTo>
                    <a:lnTo>
                      <a:pt x="229" y="19"/>
                    </a:lnTo>
                    <a:lnTo>
                      <a:pt x="67" y="181"/>
                    </a:lnTo>
                    <a:cubicBezTo>
                      <a:pt x="64" y="184"/>
                      <a:pt x="61" y="185"/>
                      <a:pt x="58" y="185"/>
                    </a:cubicBezTo>
                    <a:close/>
                  </a:path>
                </a:pathLst>
              </a:custGeom>
              <a:grpFill/>
              <a:ln w="0">
                <a:noFill/>
                <a:prstDash val="solid"/>
                <a:round/>
                <a:headEnd/>
                <a:tailEnd/>
              </a:ln>
            </p:spPr>
            <p:txBody>
              <a:bodyPr vert="horz" wrap="square" lIns="82284" tIns="41142" rIns="82284" bIns="41142" numCol="1" anchor="t" anchorCtr="0" compatLnSpc="1">
                <a:prstTxWarp prst="textNoShape">
                  <a:avLst/>
                </a:prstTxWarp>
              </a:bodyPr>
              <a:lstStyle/>
              <a:p>
                <a:pPr marL="0" marR="0" lvl="0" indent="0" algn="l" defTabSz="822803" rtl="0" eaLnBrk="1" fontAlgn="auto" latinLnBrk="0" hangingPunct="1">
                  <a:lnSpc>
                    <a:spcPct val="100000"/>
                  </a:lnSpc>
                  <a:spcBef>
                    <a:spcPts val="0"/>
                  </a:spcBef>
                  <a:spcAft>
                    <a:spcPts val="0"/>
                  </a:spcAft>
                  <a:buClrTx/>
                  <a:buSzTx/>
                  <a:buFontTx/>
                  <a:buNone/>
                  <a:tabLst/>
                  <a:defRPr/>
                </a:pPr>
                <a:endParaRPr kumimoji="0" lang="en-US" sz="1620" b="0" i="0" u="none" strike="noStrike" kern="0" cap="none" spc="0" normalizeH="0" baseline="0" noProof="0">
                  <a:ln>
                    <a:noFill/>
                  </a:ln>
                  <a:solidFill>
                    <a:srgbClr val="FFFFFF"/>
                  </a:solidFill>
                  <a:effectLst/>
                  <a:uLnTx/>
                  <a:uFillTx/>
                  <a:latin typeface="Segoe UI"/>
                  <a:ea typeface="+mn-ea"/>
                  <a:cs typeface="+mn-cs"/>
                </a:endParaRPr>
              </a:p>
            </p:txBody>
          </p:sp>
          <p:sp>
            <p:nvSpPr>
              <p:cNvPr id="515" name="Freeform 162">
                <a:extLst>
                  <a:ext uri="{FF2B5EF4-FFF2-40B4-BE49-F238E27FC236}">
                    <a16:creationId xmlns:a16="http://schemas.microsoft.com/office/drawing/2014/main" id="{F783AF22-EF75-494B-9529-8FB64E210681}"/>
                  </a:ext>
                </a:extLst>
              </p:cNvPr>
              <p:cNvSpPr>
                <a:spLocks/>
              </p:cNvSpPr>
              <p:nvPr/>
            </p:nvSpPr>
            <p:spPr bwMode="auto">
              <a:xfrm>
                <a:off x="5355" y="1209"/>
                <a:ext cx="144" cy="7"/>
              </a:xfrm>
              <a:custGeom>
                <a:avLst/>
                <a:gdLst>
                  <a:gd name="T0" fmla="*/ 534 w 547"/>
                  <a:gd name="T1" fmla="*/ 27 h 27"/>
                  <a:gd name="T2" fmla="*/ 534 w 547"/>
                  <a:gd name="T3" fmla="*/ 27 h 27"/>
                  <a:gd name="T4" fmla="*/ 14 w 547"/>
                  <a:gd name="T5" fmla="*/ 27 h 27"/>
                  <a:gd name="T6" fmla="*/ 0 w 547"/>
                  <a:gd name="T7" fmla="*/ 13 h 27"/>
                  <a:gd name="T8" fmla="*/ 14 w 547"/>
                  <a:gd name="T9" fmla="*/ 0 h 27"/>
                  <a:gd name="T10" fmla="*/ 534 w 547"/>
                  <a:gd name="T11" fmla="*/ 0 h 27"/>
                  <a:gd name="T12" fmla="*/ 547 w 547"/>
                  <a:gd name="T13" fmla="*/ 13 h 27"/>
                  <a:gd name="T14" fmla="*/ 534 w 547"/>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7" h="27">
                    <a:moveTo>
                      <a:pt x="534" y="27"/>
                    </a:moveTo>
                    <a:lnTo>
                      <a:pt x="534" y="27"/>
                    </a:lnTo>
                    <a:lnTo>
                      <a:pt x="14" y="27"/>
                    </a:lnTo>
                    <a:cubicBezTo>
                      <a:pt x="6" y="27"/>
                      <a:pt x="0" y="21"/>
                      <a:pt x="0" y="13"/>
                    </a:cubicBezTo>
                    <a:cubicBezTo>
                      <a:pt x="0" y="6"/>
                      <a:pt x="6" y="0"/>
                      <a:pt x="14" y="0"/>
                    </a:cubicBezTo>
                    <a:lnTo>
                      <a:pt x="534" y="0"/>
                    </a:lnTo>
                    <a:cubicBezTo>
                      <a:pt x="541" y="0"/>
                      <a:pt x="547" y="6"/>
                      <a:pt x="547" y="13"/>
                    </a:cubicBezTo>
                    <a:cubicBezTo>
                      <a:pt x="547" y="21"/>
                      <a:pt x="541" y="27"/>
                      <a:pt x="534" y="27"/>
                    </a:cubicBezTo>
                    <a:close/>
                  </a:path>
                </a:pathLst>
              </a:custGeom>
              <a:grpFill/>
              <a:ln w="0">
                <a:noFill/>
                <a:prstDash val="solid"/>
                <a:round/>
                <a:headEnd/>
                <a:tailEnd/>
              </a:ln>
            </p:spPr>
            <p:txBody>
              <a:bodyPr vert="horz" wrap="square" lIns="82284" tIns="41142" rIns="82284" bIns="41142" numCol="1" anchor="t" anchorCtr="0" compatLnSpc="1">
                <a:prstTxWarp prst="textNoShape">
                  <a:avLst/>
                </a:prstTxWarp>
              </a:bodyPr>
              <a:lstStyle/>
              <a:p>
                <a:pPr marL="0" marR="0" lvl="0" indent="0" algn="l" defTabSz="822803" rtl="0" eaLnBrk="1" fontAlgn="auto" latinLnBrk="0" hangingPunct="1">
                  <a:lnSpc>
                    <a:spcPct val="100000"/>
                  </a:lnSpc>
                  <a:spcBef>
                    <a:spcPts val="0"/>
                  </a:spcBef>
                  <a:spcAft>
                    <a:spcPts val="0"/>
                  </a:spcAft>
                  <a:buClrTx/>
                  <a:buSzTx/>
                  <a:buFontTx/>
                  <a:buNone/>
                  <a:tabLst/>
                  <a:defRPr/>
                </a:pPr>
                <a:endParaRPr kumimoji="0" lang="en-US" sz="1620" b="0" i="0" u="none" strike="noStrike" kern="0" cap="none" spc="0" normalizeH="0" baseline="0" noProof="0">
                  <a:ln>
                    <a:noFill/>
                  </a:ln>
                  <a:solidFill>
                    <a:srgbClr val="FFFFFF"/>
                  </a:solidFill>
                  <a:effectLst/>
                  <a:uLnTx/>
                  <a:uFillTx/>
                  <a:latin typeface="Segoe UI"/>
                  <a:ea typeface="+mn-ea"/>
                  <a:cs typeface="+mn-cs"/>
                </a:endParaRPr>
              </a:p>
            </p:txBody>
          </p:sp>
          <p:sp>
            <p:nvSpPr>
              <p:cNvPr id="516" name="Freeform 163">
                <a:extLst>
                  <a:ext uri="{FF2B5EF4-FFF2-40B4-BE49-F238E27FC236}">
                    <a16:creationId xmlns:a16="http://schemas.microsoft.com/office/drawing/2014/main" id="{D996CC2B-EA53-4884-B84D-5FC8F9510EA4}"/>
                  </a:ext>
                </a:extLst>
              </p:cNvPr>
              <p:cNvSpPr>
                <a:spLocks/>
              </p:cNvSpPr>
              <p:nvPr/>
            </p:nvSpPr>
            <p:spPr bwMode="auto">
              <a:xfrm>
                <a:off x="5334" y="1261"/>
                <a:ext cx="183" cy="8"/>
              </a:xfrm>
              <a:custGeom>
                <a:avLst/>
                <a:gdLst>
                  <a:gd name="T0" fmla="*/ 680 w 694"/>
                  <a:gd name="T1" fmla="*/ 27 h 27"/>
                  <a:gd name="T2" fmla="*/ 680 w 694"/>
                  <a:gd name="T3" fmla="*/ 27 h 27"/>
                  <a:gd name="T4" fmla="*/ 14 w 694"/>
                  <a:gd name="T5" fmla="*/ 27 h 27"/>
                  <a:gd name="T6" fmla="*/ 0 w 694"/>
                  <a:gd name="T7" fmla="*/ 13 h 27"/>
                  <a:gd name="T8" fmla="*/ 14 w 694"/>
                  <a:gd name="T9" fmla="*/ 0 h 27"/>
                  <a:gd name="T10" fmla="*/ 680 w 694"/>
                  <a:gd name="T11" fmla="*/ 0 h 27"/>
                  <a:gd name="T12" fmla="*/ 694 w 694"/>
                  <a:gd name="T13" fmla="*/ 13 h 27"/>
                  <a:gd name="T14" fmla="*/ 680 w 694"/>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4" h="27">
                    <a:moveTo>
                      <a:pt x="680" y="27"/>
                    </a:moveTo>
                    <a:lnTo>
                      <a:pt x="680" y="27"/>
                    </a:lnTo>
                    <a:lnTo>
                      <a:pt x="14" y="27"/>
                    </a:lnTo>
                    <a:cubicBezTo>
                      <a:pt x="6" y="27"/>
                      <a:pt x="0" y="21"/>
                      <a:pt x="0" y="13"/>
                    </a:cubicBezTo>
                    <a:cubicBezTo>
                      <a:pt x="0" y="6"/>
                      <a:pt x="6" y="0"/>
                      <a:pt x="14" y="0"/>
                    </a:cubicBezTo>
                    <a:lnTo>
                      <a:pt x="680" y="0"/>
                    </a:lnTo>
                    <a:cubicBezTo>
                      <a:pt x="688" y="0"/>
                      <a:pt x="694" y="6"/>
                      <a:pt x="694" y="13"/>
                    </a:cubicBezTo>
                    <a:cubicBezTo>
                      <a:pt x="694" y="21"/>
                      <a:pt x="688" y="27"/>
                      <a:pt x="680" y="27"/>
                    </a:cubicBezTo>
                    <a:close/>
                  </a:path>
                </a:pathLst>
              </a:custGeom>
              <a:grpFill/>
              <a:ln w="0">
                <a:noFill/>
                <a:prstDash val="solid"/>
                <a:round/>
                <a:headEnd/>
                <a:tailEnd/>
              </a:ln>
            </p:spPr>
            <p:txBody>
              <a:bodyPr vert="horz" wrap="square" lIns="82284" tIns="41142" rIns="82284" bIns="41142" numCol="1" anchor="t" anchorCtr="0" compatLnSpc="1">
                <a:prstTxWarp prst="textNoShape">
                  <a:avLst/>
                </a:prstTxWarp>
              </a:bodyPr>
              <a:lstStyle/>
              <a:p>
                <a:pPr marL="0" marR="0" lvl="0" indent="0" algn="l" defTabSz="822803" rtl="0" eaLnBrk="1" fontAlgn="auto" latinLnBrk="0" hangingPunct="1">
                  <a:lnSpc>
                    <a:spcPct val="100000"/>
                  </a:lnSpc>
                  <a:spcBef>
                    <a:spcPts val="0"/>
                  </a:spcBef>
                  <a:spcAft>
                    <a:spcPts val="0"/>
                  </a:spcAft>
                  <a:buClrTx/>
                  <a:buSzTx/>
                  <a:buFontTx/>
                  <a:buNone/>
                  <a:tabLst/>
                  <a:defRPr/>
                </a:pPr>
                <a:endParaRPr kumimoji="0" lang="en-US" sz="1620" b="0" i="0" u="none" strike="noStrike" kern="0" cap="none" spc="0" normalizeH="0" baseline="0" noProof="0">
                  <a:ln>
                    <a:noFill/>
                  </a:ln>
                  <a:solidFill>
                    <a:srgbClr val="FFFFFF"/>
                  </a:solidFill>
                  <a:effectLst/>
                  <a:uLnTx/>
                  <a:uFillTx/>
                  <a:latin typeface="Segoe UI"/>
                  <a:ea typeface="+mn-ea"/>
                  <a:cs typeface="+mn-cs"/>
                </a:endParaRPr>
              </a:p>
            </p:txBody>
          </p:sp>
          <p:sp>
            <p:nvSpPr>
              <p:cNvPr id="517" name="Freeform 164">
                <a:extLst>
                  <a:ext uri="{FF2B5EF4-FFF2-40B4-BE49-F238E27FC236}">
                    <a16:creationId xmlns:a16="http://schemas.microsoft.com/office/drawing/2014/main" id="{A1FE5F34-2A19-453E-AF62-AA9215084920}"/>
                  </a:ext>
                </a:extLst>
              </p:cNvPr>
              <p:cNvSpPr>
                <a:spLocks/>
              </p:cNvSpPr>
              <p:nvPr/>
            </p:nvSpPr>
            <p:spPr bwMode="auto">
              <a:xfrm>
                <a:off x="5359" y="1307"/>
                <a:ext cx="130" cy="7"/>
              </a:xfrm>
              <a:custGeom>
                <a:avLst/>
                <a:gdLst>
                  <a:gd name="T0" fmla="*/ 480 w 493"/>
                  <a:gd name="T1" fmla="*/ 27 h 27"/>
                  <a:gd name="T2" fmla="*/ 480 w 493"/>
                  <a:gd name="T3" fmla="*/ 27 h 27"/>
                  <a:gd name="T4" fmla="*/ 13 w 493"/>
                  <a:gd name="T5" fmla="*/ 27 h 27"/>
                  <a:gd name="T6" fmla="*/ 0 w 493"/>
                  <a:gd name="T7" fmla="*/ 14 h 27"/>
                  <a:gd name="T8" fmla="*/ 13 w 493"/>
                  <a:gd name="T9" fmla="*/ 0 h 27"/>
                  <a:gd name="T10" fmla="*/ 480 w 493"/>
                  <a:gd name="T11" fmla="*/ 0 h 27"/>
                  <a:gd name="T12" fmla="*/ 493 w 493"/>
                  <a:gd name="T13" fmla="*/ 14 h 27"/>
                  <a:gd name="T14" fmla="*/ 480 w 493"/>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3" h="27">
                    <a:moveTo>
                      <a:pt x="480" y="27"/>
                    </a:moveTo>
                    <a:lnTo>
                      <a:pt x="480" y="27"/>
                    </a:lnTo>
                    <a:lnTo>
                      <a:pt x="13" y="27"/>
                    </a:lnTo>
                    <a:cubicBezTo>
                      <a:pt x="5" y="27"/>
                      <a:pt x="0" y="21"/>
                      <a:pt x="0" y="14"/>
                    </a:cubicBezTo>
                    <a:cubicBezTo>
                      <a:pt x="0" y="6"/>
                      <a:pt x="5" y="0"/>
                      <a:pt x="13" y="0"/>
                    </a:cubicBezTo>
                    <a:lnTo>
                      <a:pt x="480" y="0"/>
                    </a:lnTo>
                    <a:cubicBezTo>
                      <a:pt x="487" y="0"/>
                      <a:pt x="493" y="6"/>
                      <a:pt x="493" y="14"/>
                    </a:cubicBezTo>
                    <a:cubicBezTo>
                      <a:pt x="493" y="21"/>
                      <a:pt x="487" y="27"/>
                      <a:pt x="480" y="27"/>
                    </a:cubicBezTo>
                    <a:close/>
                  </a:path>
                </a:pathLst>
              </a:custGeom>
              <a:grpFill/>
              <a:ln w="0">
                <a:noFill/>
                <a:prstDash val="solid"/>
                <a:round/>
                <a:headEnd/>
                <a:tailEnd/>
              </a:ln>
            </p:spPr>
            <p:txBody>
              <a:bodyPr vert="horz" wrap="square" lIns="82284" tIns="41142" rIns="82284" bIns="41142" numCol="1" anchor="t" anchorCtr="0" compatLnSpc="1">
                <a:prstTxWarp prst="textNoShape">
                  <a:avLst/>
                </a:prstTxWarp>
              </a:bodyPr>
              <a:lstStyle/>
              <a:p>
                <a:pPr marL="0" marR="0" lvl="0" indent="0" algn="l" defTabSz="822803" rtl="0" eaLnBrk="1" fontAlgn="auto" latinLnBrk="0" hangingPunct="1">
                  <a:lnSpc>
                    <a:spcPct val="100000"/>
                  </a:lnSpc>
                  <a:spcBef>
                    <a:spcPts val="0"/>
                  </a:spcBef>
                  <a:spcAft>
                    <a:spcPts val="0"/>
                  </a:spcAft>
                  <a:buClrTx/>
                  <a:buSzTx/>
                  <a:buFontTx/>
                  <a:buNone/>
                  <a:tabLst/>
                  <a:defRPr/>
                </a:pPr>
                <a:endParaRPr kumimoji="0" lang="en-US" sz="1620" b="0" i="0" u="none" strike="noStrike" kern="0" cap="none" spc="0" normalizeH="0" baseline="0" noProof="0">
                  <a:ln>
                    <a:noFill/>
                  </a:ln>
                  <a:solidFill>
                    <a:srgbClr val="FFFFFF"/>
                  </a:solidFill>
                  <a:effectLst/>
                  <a:uLnTx/>
                  <a:uFillTx/>
                  <a:latin typeface="Segoe UI"/>
                  <a:ea typeface="+mn-ea"/>
                  <a:cs typeface="+mn-cs"/>
                </a:endParaRPr>
              </a:p>
            </p:txBody>
          </p:sp>
        </p:grpSp>
      </p:grpSp>
      <p:sp>
        <p:nvSpPr>
          <p:cNvPr id="518" name="Isosceles Triangle 517">
            <a:extLst>
              <a:ext uri="{FF2B5EF4-FFF2-40B4-BE49-F238E27FC236}">
                <a16:creationId xmlns:a16="http://schemas.microsoft.com/office/drawing/2014/main" id="{43C4CD79-817A-449E-84B4-64F1779ECE86}"/>
              </a:ext>
            </a:extLst>
          </p:cNvPr>
          <p:cNvSpPr/>
          <p:nvPr/>
        </p:nvSpPr>
        <p:spPr bwMode="auto">
          <a:xfrm flipV="1">
            <a:off x="4877312" y="1716005"/>
            <a:ext cx="1676221" cy="1148288"/>
          </a:xfrm>
          <a:prstGeom prst="triangle">
            <a:avLst/>
          </a:prstGeom>
          <a:gradFill flip="none" rotWithShape="1">
            <a:gsLst>
              <a:gs pos="0">
                <a:srgbClr val="FFFFFF">
                  <a:lumMod val="50000"/>
                  <a:alpha val="56000"/>
                </a:srgbClr>
              </a:gs>
              <a:gs pos="72000">
                <a:srgbClr val="E6E6E6"/>
              </a:gs>
              <a:gs pos="100000">
                <a:srgbClr val="E6E6E6">
                  <a:alpha val="0"/>
                </a:srgbClr>
              </a:gs>
            </a:gsLst>
            <a:lin ang="162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61357" tIns="129085" rIns="161357" bIns="129085" numCol="1" spcCol="0" rtlCol="0" fromWordArt="0" anchor="t" anchorCtr="0" forceAA="0" compatLnSpc="1">
            <a:prstTxWarp prst="textNoShape">
              <a:avLst/>
            </a:prstTxWarp>
            <a:noAutofit/>
          </a:bodyPr>
          <a:lstStyle/>
          <a:p>
            <a:pPr marL="0" marR="0" lvl="0" indent="0" algn="ctr" defTabSz="822692" rtl="0" eaLnBrk="1" fontAlgn="base" latinLnBrk="0" hangingPunct="1">
              <a:lnSpc>
                <a:spcPct val="90000"/>
              </a:lnSpc>
              <a:spcBef>
                <a:spcPct val="0"/>
              </a:spcBef>
              <a:spcAft>
                <a:spcPct val="0"/>
              </a:spcAft>
              <a:buClrTx/>
              <a:buSzTx/>
              <a:buFontTx/>
              <a:buNone/>
              <a:tabLst/>
              <a:defRPr/>
            </a:pPr>
            <a:r>
              <a:rPr kumimoji="0" lang="en-US" sz="2118"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 </a:t>
            </a:r>
          </a:p>
        </p:txBody>
      </p:sp>
      <p:sp>
        <p:nvSpPr>
          <p:cNvPr id="519" name="TextBox 518">
            <a:extLst>
              <a:ext uri="{FF2B5EF4-FFF2-40B4-BE49-F238E27FC236}">
                <a16:creationId xmlns:a16="http://schemas.microsoft.com/office/drawing/2014/main" id="{50BB35E8-B8D4-45E9-A6C3-E396D1B4ED15}"/>
              </a:ext>
            </a:extLst>
          </p:cNvPr>
          <p:cNvSpPr txBox="1"/>
          <p:nvPr/>
        </p:nvSpPr>
        <p:spPr>
          <a:xfrm>
            <a:off x="2242269" y="2331285"/>
            <a:ext cx="1561966" cy="427681"/>
          </a:xfrm>
          <a:prstGeom prst="rect">
            <a:avLst/>
          </a:prstGeom>
        </p:spPr>
        <p:txBody>
          <a:bodyPr wrap="none">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marL="0" marR="0" lvl="0" indent="0" algn="r" defTabSz="790704" rtl="0" eaLnBrk="1" fontAlgn="auto" latinLnBrk="0" hangingPunct="1">
              <a:lnSpc>
                <a:spcPct val="90000"/>
              </a:lnSpc>
              <a:spcBef>
                <a:spcPts val="0"/>
              </a:spcBef>
              <a:spcAft>
                <a:spcPts val="0"/>
              </a:spcAft>
              <a:buClrTx/>
              <a:buSzTx/>
              <a:buFontTx/>
              <a:buNone/>
              <a:tabLst/>
              <a:defRPr/>
            </a:pPr>
            <a:r>
              <a:rPr kumimoji="0" lang="en-US" sz="1211" b="0" i="0" u="none" strike="noStrike" kern="100" cap="none" spc="0" normalizeH="0" baseline="0" noProof="0">
                <a:ln>
                  <a:noFill/>
                </a:ln>
                <a:solidFill>
                  <a:srgbClr val="353535"/>
                </a:solidFill>
                <a:effectLst/>
                <a:uLnTx/>
                <a:uFillTx/>
                <a:latin typeface="Segoe UI"/>
                <a:ea typeface="ＭＳ Ｐゴシック" charset="0"/>
                <a:cs typeface="+mn-cs"/>
              </a:rPr>
              <a:t>Employee &amp; Partner</a:t>
            </a:r>
            <a:br>
              <a:rPr kumimoji="0" lang="en-US" sz="1211" b="0" i="0" u="none" strike="noStrike" kern="100" cap="none" spc="0" normalizeH="0" baseline="0" noProof="0">
                <a:ln>
                  <a:noFill/>
                </a:ln>
                <a:solidFill>
                  <a:srgbClr val="353535"/>
                </a:solidFill>
                <a:effectLst/>
                <a:uLnTx/>
                <a:uFillTx/>
                <a:latin typeface="Segoe UI"/>
                <a:ea typeface="ＭＳ Ｐゴシック" charset="0"/>
                <a:cs typeface="+mn-cs"/>
              </a:rPr>
            </a:br>
            <a:r>
              <a:rPr kumimoji="0" lang="en-US" sz="1211" b="0" i="0" u="none" strike="noStrike" kern="100" cap="none" spc="0" normalizeH="0" baseline="0" noProof="0">
                <a:ln>
                  <a:noFill/>
                </a:ln>
                <a:solidFill>
                  <a:srgbClr val="353535"/>
                </a:solidFill>
                <a:effectLst/>
                <a:uLnTx/>
                <a:uFillTx/>
                <a:latin typeface="Segoe UI"/>
                <a:ea typeface="ＭＳ Ｐゴシック" charset="0"/>
                <a:cs typeface="+mn-cs"/>
              </a:rPr>
              <a:t>Users and Roles</a:t>
            </a:r>
          </a:p>
        </p:txBody>
      </p:sp>
      <p:sp>
        <p:nvSpPr>
          <p:cNvPr id="520" name="TextBox 519">
            <a:extLst>
              <a:ext uri="{FF2B5EF4-FFF2-40B4-BE49-F238E27FC236}">
                <a16:creationId xmlns:a16="http://schemas.microsoft.com/office/drawing/2014/main" id="{2CBC9D80-5C14-43C6-9A2A-636DB6400AA6}"/>
              </a:ext>
            </a:extLst>
          </p:cNvPr>
          <p:cNvSpPr txBox="1"/>
          <p:nvPr/>
        </p:nvSpPr>
        <p:spPr>
          <a:xfrm>
            <a:off x="2003881" y="3084925"/>
            <a:ext cx="1454245" cy="427681"/>
          </a:xfrm>
          <a:prstGeom prst="rect">
            <a:avLst/>
          </a:prstGeom>
        </p:spPr>
        <p:txBody>
          <a:bodyPr wrap="none">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marL="0" marR="0" lvl="0" indent="0" algn="r" defTabSz="790704" rtl="0" eaLnBrk="1" fontAlgn="auto" latinLnBrk="0" hangingPunct="1">
              <a:lnSpc>
                <a:spcPct val="90000"/>
              </a:lnSpc>
              <a:spcBef>
                <a:spcPts val="0"/>
              </a:spcBef>
              <a:spcAft>
                <a:spcPts val="0"/>
              </a:spcAft>
              <a:buClrTx/>
              <a:buSzTx/>
              <a:buFontTx/>
              <a:buNone/>
              <a:tabLst/>
              <a:defRPr/>
            </a:pPr>
            <a:r>
              <a:rPr kumimoji="0" lang="en-US" sz="1211" b="0" i="0" u="none" strike="noStrike" kern="100" cap="none" spc="0" normalizeH="0" baseline="0" noProof="0">
                <a:ln>
                  <a:noFill/>
                </a:ln>
                <a:solidFill>
                  <a:srgbClr val="353535"/>
                </a:solidFill>
                <a:effectLst/>
                <a:uLnTx/>
                <a:uFillTx/>
                <a:latin typeface="Segoe UI"/>
                <a:ea typeface="ＭＳ Ｐゴシック" charset="0"/>
                <a:cs typeface="+mn-cs"/>
              </a:rPr>
              <a:t>Trusted &amp;</a:t>
            </a:r>
            <a:br>
              <a:rPr kumimoji="0" lang="en-US" sz="1211" b="0" i="0" u="none" strike="noStrike" kern="100" cap="none" spc="0" normalizeH="0" baseline="0" noProof="0">
                <a:ln>
                  <a:noFill/>
                </a:ln>
                <a:solidFill>
                  <a:srgbClr val="353535"/>
                </a:solidFill>
                <a:effectLst/>
                <a:uLnTx/>
                <a:uFillTx/>
                <a:latin typeface="Segoe UI"/>
                <a:ea typeface="ＭＳ Ｐゴシック" charset="0"/>
                <a:cs typeface="+mn-cs"/>
              </a:rPr>
            </a:br>
            <a:r>
              <a:rPr kumimoji="0" lang="en-US" sz="1211" b="0" i="0" u="none" strike="noStrike" kern="100" cap="none" spc="0" normalizeH="0" baseline="0" noProof="0">
                <a:ln>
                  <a:noFill/>
                </a:ln>
                <a:solidFill>
                  <a:srgbClr val="353535"/>
                </a:solidFill>
                <a:effectLst/>
                <a:uLnTx/>
                <a:uFillTx/>
                <a:latin typeface="Segoe UI"/>
                <a:ea typeface="ＭＳ Ｐゴシック" charset="0"/>
                <a:cs typeface="+mn-cs"/>
              </a:rPr>
              <a:t>Compliant Devices</a:t>
            </a:r>
          </a:p>
        </p:txBody>
      </p:sp>
      <p:sp>
        <p:nvSpPr>
          <p:cNvPr id="521" name="TextBox 520">
            <a:extLst>
              <a:ext uri="{FF2B5EF4-FFF2-40B4-BE49-F238E27FC236}">
                <a16:creationId xmlns:a16="http://schemas.microsoft.com/office/drawing/2014/main" id="{BB27236A-E457-4995-9EF2-C90737FCA63A}"/>
              </a:ext>
            </a:extLst>
          </p:cNvPr>
          <p:cNvSpPr txBox="1"/>
          <p:nvPr/>
        </p:nvSpPr>
        <p:spPr>
          <a:xfrm>
            <a:off x="2175802" y="4700391"/>
            <a:ext cx="1261564" cy="427681"/>
          </a:xfrm>
          <a:prstGeom prst="rect">
            <a:avLst/>
          </a:prstGeom>
        </p:spPr>
        <p:txBody>
          <a:bodyPr wrap="none">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marL="0" marR="0" lvl="0" indent="0" algn="r" defTabSz="790704" rtl="0" eaLnBrk="1" fontAlgn="auto" latinLnBrk="0" hangingPunct="1">
              <a:lnSpc>
                <a:spcPct val="90000"/>
              </a:lnSpc>
              <a:spcBef>
                <a:spcPts val="0"/>
              </a:spcBef>
              <a:spcAft>
                <a:spcPts val="0"/>
              </a:spcAft>
              <a:buClrTx/>
              <a:buSzTx/>
              <a:buFontTx/>
              <a:buNone/>
              <a:tabLst/>
              <a:defRPr/>
            </a:pPr>
            <a:r>
              <a:rPr kumimoji="0" lang="en-US" sz="1211" b="0" i="0" u="none" strike="noStrike" kern="100" cap="none" spc="0" normalizeH="0" baseline="0" noProof="0">
                <a:ln>
                  <a:noFill/>
                </a:ln>
                <a:solidFill>
                  <a:srgbClr val="353535"/>
                </a:solidFill>
                <a:effectLst/>
                <a:uLnTx/>
                <a:uFillTx/>
                <a:latin typeface="Segoe UI"/>
                <a:ea typeface="ＭＳ Ｐゴシック" charset="0"/>
                <a:cs typeface="+mn-cs"/>
              </a:rPr>
              <a:t>Physical &amp;</a:t>
            </a:r>
            <a:br>
              <a:rPr kumimoji="0" lang="en-US" sz="1211" b="0" i="0" u="none" strike="noStrike" kern="100" cap="none" spc="0" normalizeH="0" baseline="0" noProof="0">
                <a:ln>
                  <a:noFill/>
                </a:ln>
                <a:solidFill>
                  <a:srgbClr val="353535"/>
                </a:solidFill>
                <a:effectLst/>
                <a:uLnTx/>
                <a:uFillTx/>
                <a:latin typeface="Segoe UI"/>
                <a:ea typeface="ＭＳ Ｐゴシック" charset="0"/>
                <a:cs typeface="+mn-cs"/>
              </a:rPr>
            </a:br>
            <a:r>
              <a:rPr kumimoji="0" lang="en-US" sz="1211" b="0" i="0" u="none" strike="noStrike" kern="100" cap="none" spc="0" normalizeH="0" baseline="0" noProof="0">
                <a:ln>
                  <a:noFill/>
                </a:ln>
                <a:solidFill>
                  <a:srgbClr val="353535"/>
                </a:solidFill>
                <a:effectLst/>
                <a:uLnTx/>
                <a:uFillTx/>
                <a:latin typeface="Segoe UI"/>
                <a:ea typeface="ＭＳ Ｐゴシック" charset="0"/>
                <a:cs typeface="+mn-cs"/>
              </a:rPr>
              <a:t>Virtual Location</a:t>
            </a:r>
          </a:p>
        </p:txBody>
      </p:sp>
      <p:sp>
        <p:nvSpPr>
          <p:cNvPr id="522" name="TextBox 521">
            <a:extLst>
              <a:ext uri="{FF2B5EF4-FFF2-40B4-BE49-F238E27FC236}">
                <a16:creationId xmlns:a16="http://schemas.microsoft.com/office/drawing/2014/main" id="{FD88CC20-C5F9-4A8B-830B-2AD5B6EFB512}"/>
              </a:ext>
            </a:extLst>
          </p:cNvPr>
          <p:cNvSpPr txBox="1"/>
          <p:nvPr/>
        </p:nvSpPr>
        <p:spPr>
          <a:xfrm>
            <a:off x="2594430" y="5411674"/>
            <a:ext cx="1116011" cy="427681"/>
          </a:xfrm>
          <a:prstGeom prst="rect">
            <a:avLst/>
          </a:prstGeom>
        </p:spPr>
        <p:txBody>
          <a:bodyPr wrap="none">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marL="0" marR="0" lvl="0" indent="0" algn="r" defTabSz="790704" rtl="0" eaLnBrk="1" fontAlgn="auto" latinLnBrk="0" hangingPunct="1">
              <a:lnSpc>
                <a:spcPct val="90000"/>
              </a:lnSpc>
              <a:spcBef>
                <a:spcPts val="0"/>
              </a:spcBef>
              <a:spcAft>
                <a:spcPts val="0"/>
              </a:spcAft>
              <a:buClrTx/>
              <a:buSzTx/>
              <a:buFontTx/>
              <a:buNone/>
              <a:tabLst/>
              <a:defRPr/>
            </a:pPr>
            <a:r>
              <a:rPr kumimoji="0" lang="en-US" sz="1211" b="0" i="0" u="none" strike="noStrike" kern="100" cap="none" spc="0" normalizeH="0" baseline="0" noProof="0">
                <a:ln>
                  <a:noFill/>
                </a:ln>
                <a:solidFill>
                  <a:srgbClr val="353535"/>
                </a:solidFill>
                <a:effectLst/>
                <a:uLnTx/>
                <a:uFillTx/>
                <a:latin typeface="Segoe UI"/>
                <a:ea typeface="ＭＳ Ｐゴシック" charset="0"/>
                <a:cs typeface="+mn-cs"/>
              </a:rPr>
              <a:t>Client apps &amp;</a:t>
            </a:r>
            <a:br>
              <a:rPr kumimoji="0" lang="en-US" sz="1211" b="0" i="0" u="none" strike="noStrike" kern="100" cap="none" spc="0" normalizeH="0" baseline="0" noProof="0">
                <a:ln>
                  <a:noFill/>
                </a:ln>
                <a:solidFill>
                  <a:srgbClr val="353535"/>
                </a:solidFill>
                <a:effectLst/>
                <a:uLnTx/>
                <a:uFillTx/>
                <a:latin typeface="Segoe UI"/>
                <a:ea typeface="ＭＳ Ｐゴシック" charset="0"/>
                <a:cs typeface="+mn-cs"/>
              </a:rPr>
            </a:br>
            <a:r>
              <a:rPr kumimoji="0" lang="en-US" sz="1211" b="0" i="0" u="none" strike="noStrike" kern="100" cap="none" spc="0" normalizeH="0" baseline="0" noProof="0">
                <a:ln>
                  <a:noFill/>
                </a:ln>
                <a:solidFill>
                  <a:srgbClr val="353535"/>
                </a:solidFill>
                <a:effectLst/>
                <a:uLnTx/>
                <a:uFillTx/>
                <a:latin typeface="Segoe UI"/>
                <a:ea typeface="ＭＳ Ｐゴシック" charset="0"/>
                <a:cs typeface="+mn-cs"/>
              </a:rPr>
              <a:t>Auth Method</a:t>
            </a:r>
          </a:p>
        </p:txBody>
      </p:sp>
      <p:grpSp>
        <p:nvGrpSpPr>
          <p:cNvPr id="523" name="User">
            <a:extLst>
              <a:ext uri="{FF2B5EF4-FFF2-40B4-BE49-F238E27FC236}">
                <a16:creationId xmlns:a16="http://schemas.microsoft.com/office/drawing/2014/main" id="{2180F76C-D67D-4275-894D-3273583F3D43}"/>
              </a:ext>
            </a:extLst>
          </p:cNvPr>
          <p:cNvGrpSpPr/>
          <p:nvPr/>
        </p:nvGrpSpPr>
        <p:grpSpPr>
          <a:xfrm>
            <a:off x="2183080" y="3672976"/>
            <a:ext cx="887653" cy="887653"/>
            <a:chOff x="458079" y="2826567"/>
            <a:chExt cx="1006058" cy="1006058"/>
          </a:xfrm>
        </p:grpSpPr>
        <p:sp>
          <p:nvSpPr>
            <p:cNvPr id="524" name="Oval 523">
              <a:extLst>
                <a:ext uri="{FF2B5EF4-FFF2-40B4-BE49-F238E27FC236}">
                  <a16:creationId xmlns:a16="http://schemas.microsoft.com/office/drawing/2014/main" id="{CB5A5A9D-A4ED-4C3A-8594-12A9BA23D1CA}"/>
                </a:ext>
              </a:extLst>
            </p:cNvPr>
            <p:cNvSpPr/>
            <p:nvPr/>
          </p:nvSpPr>
          <p:spPr bwMode="auto">
            <a:xfrm>
              <a:off x="458079" y="2826567"/>
              <a:ext cx="1006058" cy="1006058"/>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61357" tIns="129085" rIns="161357" bIns="129085" numCol="1" spcCol="0" rtlCol="0" fromWordArt="0" anchor="t" anchorCtr="0" forceAA="0" compatLnSpc="1">
              <a:prstTxWarp prst="textNoShape">
                <a:avLst/>
              </a:prstTxWarp>
              <a:noAutofit/>
            </a:bodyPr>
            <a:lstStyle/>
            <a:p>
              <a:pPr marL="0" marR="0" lvl="0" indent="0" algn="ctr" defTabSz="822692" rtl="0" eaLnBrk="1" fontAlgn="base" latinLnBrk="0" hangingPunct="1">
                <a:lnSpc>
                  <a:spcPct val="90000"/>
                </a:lnSpc>
                <a:spcBef>
                  <a:spcPct val="0"/>
                </a:spcBef>
                <a:spcAft>
                  <a:spcPct val="0"/>
                </a:spcAft>
                <a:buClrTx/>
                <a:buSzTx/>
                <a:buFontTx/>
                <a:buNone/>
                <a:tabLst/>
                <a:defRPr/>
              </a:pPr>
              <a:endParaRPr kumimoji="0" lang="en-US" sz="1235"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525" name="Group 524">
              <a:extLst>
                <a:ext uri="{FF2B5EF4-FFF2-40B4-BE49-F238E27FC236}">
                  <a16:creationId xmlns:a16="http://schemas.microsoft.com/office/drawing/2014/main" id="{301D3B1E-9516-44F2-BCA7-A45409E1B561}"/>
                </a:ext>
              </a:extLst>
            </p:cNvPr>
            <p:cNvGrpSpPr/>
            <p:nvPr/>
          </p:nvGrpSpPr>
          <p:grpSpPr>
            <a:xfrm>
              <a:off x="619199" y="3053561"/>
              <a:ext cx="683818" cy="552071"/>
              <a:chOff x="1124660" y="2438555"/>
              <a:chExt cx="1323363" cy="1068399"/>
            </a:xfrm>
          </p:grpSpPr>
          <p:sp>
            <p:nvSpPr>
              <p:cNvPr id="526" name="Freeform 5">
                <a:extLst>
                  <a:ext uri="{FF2B5EF4-FFF2-40B4-BE49-F238E27FC236}">
                    <a16:creationId xmlns:a16="http://schemas.microsoft.com/office/drawing/2014/main" id="{72910A94-3A66-434C-8655-6D9FB435F0EA}"/>
                  </a:ext>
                </a:extLst>
              </p:cNvPr>
              <p:cNvSpPr>
                <a:spLocks noEditPoints="1"/>
              </p:cNvSpPr>
              <p:nvPr/>
            </p:nvSpPr>
            <p:spPr bwMode="auto">
              <a:xfrm>
                <a:off x="1610118" y="2948250"/>
                <a:ext cx="837905" cy="558704"/>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222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79092" tIns="39546" rIns="79092" bIns="39546" numCol="1" anchor="t" anchorCtr="0" compatLnSpc="1">
                <a:prstTxWarp prst="textNoShape">
                  <a:avLst/>
                </a:prstTxWarp>
              </a:bodyPr>
              <a:lstStyle/>
              <a:p>
                <a:pPr marL="0" marR="0" lvl="0" indent="0" algn="l" defTabSz="790854" rtl="0" eaLnBrk="1" fontAlgn="auto" latinLnBrk="0" hangingPunct="1">
                  <a:lnSpc>
                    <a:spcPct val="100000"/>
                  </a:lnSpc>
                  <a:spcBef>
                    <a:spcPts val="0"/>
                  </a:spcBef>
                  <a:spcAft>
                    <a:spcPts val="0"/>
                  </a:spcAft>
                  <a:buClrTx/>
                  <a:buSzTx/>
                  <a:buFontTx/>
                  <a:buNone/>
                  <a:tabLst/>
                  <a:defRPr/>
                </a:pPr>
                <a:endParaRPr kumimoji="0" lang="en-US" sz="1557" b="0" i="0" u="none" strike="noStrike" kern="0" cap="none" spc="0" normalizeH="0" baseline="0" noProof="0">
                  <a:ln>
                    <a:noFill/>
                  </a:ln>
                  <a:solidFill>
                    <a:sysClr val="windowText" lastClr="000000"/>
                  </a:solidFill>
                  <a:effectLst/>
                  <a:uLnTx/>
                  <a:uFillTx/>
                  <a:latin typeface="Segoe UI"/>
                  <a:ea typeface="+mn-ea"/>
                  <a:cs typeface="+mn-cs"/>
                </a:endParaRPr>
              </a:p>
            </p:txBody>
          </p:sp>
          <p:grpSp>
            <p:nvGrpSpPr>
              <p:cNvPr id="527" name="Group 526">
                <a:extLst>
                  <a:ext uri="{FF2B5EF4-FFF2-40B4-BE49-F238E27FC236}">
                    <a16:creationId xmlns:a16="http://schemas.microsoft.com/office/drawing/2014/main" id="{74F02A64-DEB7-4F2E-8514-7531E8F70CC3}"/>
                  </a:ext>
                </a:extLst>
              </p:cNvPr>
              <p:cNvGrpSpPr/>
              <p:nvPr/>
            </p:nvGrpSpPr>
            <p:grpSpPr>
              <a:xfrm>
                <a:off x="1124660" y="2438555"/>
                <a:ext cx="593820" cy="706058"/>
                <a:chOff x="6447047" y="5804307"/>
                <a:chExt cx="414034" cy="492291"/>
              </a:xfrm>
            </p:grpSpPr>
            <p:sp>
              <p:nvSpPr>
                <p:cNvPr id="528" name="Freeform 9">
                  <a:extLst>
                    <a:ext uri="{FF2B5EF4-FFF2-40B4-BE49-F238E27FC236}">
                      <a16:creationId xmlns:a16="http://schemas.microsoft.com/office/drawing/2014/main" id="{3829C648-2B99-4E07-8624-0F515AB33482}"/>
                    </a:ext>
                  </a:extLst>
                </p:cNvPr>
                <p:cNvSpPr>
                  <a:spLocks/>
                </p:cNvSpPr>
                <p:nvPr/>
              </p:nvSpPr>
              <p:spPr bwMode="auto">
                <a:xfrm>
                  <a:off x="6447047" y="6094541"/>
                  <a:ext cx="414034" cy="202057"/>
                </a:xfrm>
                <a:custGeom>
                  <a:avLst/>
                  <a:gdLst>
                    <a:gd name="T0" fmla="*/ 56 w 56"/>
                    <a:gd name="T1" fmla="*/ 28 h 28"/>
                    <a:gd name="T2" fmla="*/ 28 w 56"/>
                    <a:gd name="T3" fmla="*/ 0 h 28"/>
                    <a:gd name="T4" fmla="*/ 0 w 56"/>
                    <a:gd name="T5" fmla="*/ 28 h 28"/>
                  </a:gdLst>
                  <a:ahLst/>
                  <a:cxnLst>
                    <a:cxn ang="0">
                      <a:pos x="T0" y="T1"/>
                    </a:cxn>
                    <a:cxn ang="0">
                      <a:pos x="T2" y="T3"/>
                    </a:cxn>
                    <a:cxn ang="0">
                      <a:pos x="T4" y="T5"/>
                    </a:cxn>
                  </a:cxnLst>
                  <a:rect l="0" t="0" r="r" b="b"/>
                  <a:pathLst>
                    <a:path w="56" h="28">
                      <a:moveTo>
                        <a:pt x="56" y="28"/>
                      </a:moveTo>
                      <a:cubicBezTo>
                        <a:pt x="56" y="13"/>
                        <a:pt x="44" y="0"/>
                        <a:pt x="28" y="0"/>
                      </a:cubicBezTo>
                      <a:cubicBezTo>
                        <a:pt x="12" y="0"/>
                        <a:pt x="0" y="13"/>
                        <a:pt x="0" y="28"/>
                      </a:cubicBezTo>
                    </a:path>
                  </a:pathLst>
                </a:custGeom>
                <a:noFill/>
                <a:ln w="1905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2284" tIns="41142" rIns="82284" bIns="41142" numCol="1" anchor="t" anchorCtr="0" compatLnSpc="1">
                  <a:prstTxWarp prst="textNoShape">
                    <a:avLst/>
                  </a:prstTxWarp>
                </a:bodyPr>
                <a:lstStyle/>
                <a:p>
                  <a:pPr marL="0" marR="0" lvl="0" indent="0" algn="l" defTabSz="806747" rtl="0" eaLnBrk="1" fontAlgn="auto" latinLnBrk="0" hangingPunct="1">
                    <a:lnSpc>
                      <a:spcPct val="100000"/>
                    </a:lnSpc>
                    <a:spcBef>
                      <a:spcPts val="0"/>
                    </a:spcBef>
                    <a:spcAft>
                      <a:spcPts val="0"/>
                    </a:spcAft>
                    <a:buClrTx/>
                    <a:buSzTx/>
                    <a:buFontTx/>
                    <a:buNone/>
                    <a:tabLst/>
                    <a:defRPr/>
                  </a:pPr>
                  <a:endParaRPr kumimoji="0" lang="en-US" sz="1620" b="0" i="0" u="none" strike="noStrike" kern="0" cap="none" spc="0" normalizeH="0" baseline="0" noProof="0">
                    <a:ln>
                      <a:noFill/>
                    </a:ln>
                    <a:solidFill>
                      <a:srgbClr val="353535"/>
                    </a:solidFill>
                    <a:effectLst/>
                    <a:uLnTx/>
                    <a:uFillTx/>
                    <a:latin typeface="Segoe UI"/>
                    <a:ea typeface="+mn-ea"/>
                    <a:cs typeface="+mn-cs"/>
                  </a:endParaRPr>
                </a:p>
              </p:txBody>
            </p:sp>
            <p:sp>
              <p:nvSpPr>
                <p:cNvPr id="529" name="Oval 528">
                  <a:extLst>
                    <a:ext uri="{FF2B5EF4-FFF2-40B4-BE49-F238E27FC236}">
                      <a16:creationId xmlns:a16="http://schemas.microsoft.com/office/drawing/2014/main" id="{48B71D9D-97F6-42DF-B94D-5D3F0B7D3545}"/>
                    </a:ext>
                  </a:extLst>
                </p:cNvPr>
                <p:cNvSpPr>
                  <a:spLocks noChangeArrowheads="1"/>
                </p:cNvSpPr>
                <p:nvPr/>
              </p:nvSpPr>
              <p:spPr bwMode="auto">
                <a:xfrm>
                  <a:off x="6507270" y="5804307"/>
                  <a:ext cx="293587" cy="290228"/>
                </a:xfrm>
                <a:prstGeom prst="ellipse">
                  <a:avLst/>
                </a:prstGeom>
                <a:noFill/>
                <a:ln w="19050" cap="flat">
                  <a:solidFill>
                    <a:srgbClr val="FFFFFF"/>
                  </a:solidFill>
                  <a:prstDash val="solid"/>
                  <a:miter lim="800000"/>
                  <a:headEnd/>
                  <a:tailEnd/>
                </a:ln>
              </p:spPr>
              <p:txBody>
                <a:bodyPr vert="horz" wrap="square" lIns="82284" tIns="41142" rIns="82284" bIns="41142" numCol="1" anchor="t" anchorCtr="0" compatLnSpc="1">
                  <a:prstTxWarp prst="textNoShape">
                    <a:avLst/>
                  </a:prstTxWarp>
                </a:bodyPr>
                <a:lstStyle/>
                <a:p>
                  <a:pPr marL="0" marR="0" lvl="0" indent="0" algn="l" defTabSz="806747" rtl="0" eaLnBrk="1" fontAlgn="auto" latinLnBrk="0" hangingPunct="1">
                    <a:lnSpc>
                      <a:spcPct val="100000"/>
                    </a:lnSpc>
                    <a:spcBef>
                      <a:spcPts val="0"/>
                    </a:spcBef>
                    <a:spcAft>
                      <a:spcPts val="0"/>
                    </a:spcAft>
                    <a:buClrTx/>
                    <a:buSzTx/>
                    <a:buFontTx/>
                    <a:buNone/>
                    <a:tabLst/>
                    <a:defRPr/>
                  </a:pPr>
                  <a:endParaRPr kumimoji="0" lang="en-US" sz="1620" b="0" i="0" u="none" strike="noStrike" kern="0" cap="none" spc="0" normalizeH="0" baseline="0" noProof="0">
                    <a:ln>
                      <a:noFill/>
                    </a:ln>
                    <a:solidFill>
                      <a:srgbClr val="353535"/>
                    </a:solidFill>
                    <a:effectLst/>
                    <a:uLnTx/>
                    <a:uFillTx/>
                    <a:latin typeface="Segoe UI"/>
                    <a:ea typeface="+mn-ea"/>
                    <a:cs typeface="+mn-cs"/>
                  </a:endParaRPr>
                </a:p>
              </p:txBody>
            </p:sp>
          </p:grpSp>
        </p:grpSp>
      </p:grpSp>
      <p:sp>
        <p:nvSpPr>
          <p:cNvPr id="530" name="Conditions">
            <a:extLst>
              <a:ext uri="{FF2B5EF4-FFF2-40B4-BE49-F238E27FC236}">
                <a16:creationId xmlns:a16="http://schemas.microsoft.com/office/drawing/2014/main" id="{69E01598-834D-43AA-9B6E-EE442E947493}"/>
              </a:ext>
            </a:extLst>
          </p:cNvPr>
          <p:cNvSpPr/>
          <p:nvPr/>
        </p:nvSpPr>
        <p:spPr>
          <a:xfrm>
            <a:off x="3412542" y="1579021"/>
            <a:ext cx="1371209" cy="379848"/>
          </a:xfrm>
          <a:prstGeom prst="rect">
            <a:avLst/>
          </a:prstGeom>
        </p:spPr>
        <p:txBody>
          <a:bodyPr wrap="none">
            <a:spAutoFit/>
          </a:bodyPr>
          <a:lstStyle/>
          <a:p>
            <a:pPr marL="0" marR="0" lvl="0" indent="0" algn="ctr" defTabSz="790704" rtl="0" eaLnBrk="1" fontAlgn="auto" latinLnBrk="0" hangingPunct="1">
              <a:lnSpc>
                <a:spcPct val="90000"/>
              </a:lnSpc>
              <a:spcBef>
                <a:spcPts val="0"/>
              </a:spcBef>
              <a:spcAft>
                <a:spcPts val="0"/>
              </a:spcAft>
              <a:buClrTx/>
              <a:buSzTx/>
              <a:buFontTx/>
              <a:buNone/>
              <a:tabLst/>
              <a:defRPr/>
            </a:pPr>
            <a:r>
              <a:rPr kumimoji="0" lang="en-US" sz="2076" b="0" i="0" u="none" strike="noStrike" kern="0" cap="none" spc="-61" normalizeH="0" baseline="0" noProof="0">
                <a:ln>
                  <a:noFill/>
                </a:ln>
                <a:solidFill>
                  <a:srgbClr val="353535"/>
                </a:solidFill>
                <a:effectLst/>
                <a:uLnTx/>
                <a:uFillTx/>
                <a:latin typeface="Segoe UI"/>
                <a:ea typeface="ＭＳ Ｐゴシック" charset="0"/>
                <a:cs typeface="Segoe UI Semibold" panose="020B0702040204020203" pitchFamily="34" charset="0"/>
              </a:rPr>
              <a:t>Conditions</a:t>
            </a:r>
          </a:p>
        </p:txBody>
      </p:sp>
      <p:grpSp>
        <p:nvGrpSpPr>
          <p:cNvPr id="531" name="Group 530">
            <a:extLst>
              <a:ext uri="{FF2B5EF4-FFF2-40B4-BE49-F238E27FC236}">
                <a16:creationId xmlns:a16="http://schemas.microsoft.com/office/drawing/2014/main" id="{53190DBC-2F25-4AAC-831D-1801F435D672}"/>
              </a:ext>
            </a:extLst>
          </p:cNvPr>
          <p:cNvGrpSpPr/>
          <p:nvPr/>
        </p:nvGrpSpPr>
        <p:grpSpPr>
          <a:xfrm>
            <a:off x="4091204" y="2385848"/>
            <a:ext cx="3472112" cy="3467509"/>
            <a:chOff x="2873757" y="1463979"/>
            <a:chExt cx="3935261" cy="3930044"/>
          </a:xfrm>
        </p:grpSpPr>
        <p:sp>
          <p:nvSpPr>
            <p:cNvPr id="532" name="Freeform: Shape 531">
              <a:extLst>
                <a:ext uri="{FF2B5EF4-FFF2-40B4-BE49-F238E27FC236}">
                  <a16:creationId xmlns:a16="http://schemas.microsoft.com/office/drawing/2014/main" id="{9B8E980F-87FE-4B3D-BEB5-1AB7F4611D3B}"/>
                </a:ext>
              </a:extLst>
            </p:cNvPr>
            <p:cNvSpPr/>
            <p:nvPr/>
          </p:nvSpPr>
          <p:spPr bwMode="auto">
            <a:xfrm>
              <a:off x="6080484" y="2489200"/>
              <a:ext cx="728534" cy="1892300"/>
            </a:xfrm>
            <a:custGeom>
              <a:avLst/>
              <a:gdLst>
                <a:gd name="connsiteX0" fmla="*/ 542325 w 728534"/>
                <a:gd name="connsiteY0" fmla="*/ 0 h 1932398"/>
                <a:gd name="connsiteX1" fmla="*/ 567747 w 728534"/>
                <a:gd name="connsiteY1" fmla="*/ 64118 h 1932398"/>
                <a:gd name="connsiteX2" fmla="*/ 728534 w 728534"/>
                <a:gd name="connsiteY2" fmla="*/ 977107 h 1932398"/>
                <a:gd name="connsiteX3" fmla="*/ 567747 w 728534"/>
                <a:gd name="connsiteY3" fmla="*/ 1890097 h 1932398"/>
                <a:gd name="connsiteX4" fmla="*/ 550975 w 728534"/>
                <a:gd name="connsiteY4" fmla="*/ 1932398 h 1932398"/>
                <a:gd name="connsiteX5" fmla="*/ 518993 w 728534"/>
                <a:gd name="connsiteY5" fmla="*/ 1886246 h 1932398"/>
                <a:gd name="connsiteX6" fmla="*/ 128515 w 728534"/>
                <a:gd name="connsiteY6" fmla="*/ 1650916 h 1932398"/>
                <a:gd name="connsiteX7" fmla="*/ 0 w 728534"/>
                <a:gd name="connsiteY7" fmla="*/ 1637961 h 1932398"/>
                <a:gd name="connsiteX8" fmla="*/ 0 w 728534"/>
                <a:gd name="connsiteY8" fmla="*/ 281954 h 1932398"/>
                <a:gd name="connsiteX9" fmla="*/ 128515 w 728534"/>
                <a:gd name="connsiteY9" fmla="*/ 268998 h 1932398"/>
                <a:gd name="connsiteX10" fmla="*/ 518993 w 728534"/>
                <a:gd name="connsiteY10" fmla="*/ 33669 h 1932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8534" h="1932398">
                  <a:moveTo>
                    <a:pt x="542325" y="0"/>
                  </a:moveTo>
                  <a:lnTo>
                    <a:pt x="567747" y="64118"/>
                  </a:lnTo>
                  <a:cubicBezTo>
                    <a:pt x="672844" y="353168"/>
                    <a:pt x="728534" y="661686"/>
                    <a:pt x="728534" y="977107"/>
                  </a:cubicBezTo>
                  <a:cubicBezTo>
                    <a:pt x="728534" y="1292528"/>
                    <a:pt x="672844" y="1601047"/>
                    <a:pt x="567747" y="1890097"/>
                  </a:cubicBezTo>
                  <a:lnTo>
                    <a:pt x="550975" y="1932398"/>
                  </a:lnTo>
                  <a:lnTo>
                    <a:pt x="518993" y="1886246"/>
                  </a:lnTo>
                  <a:cubicBezTo>
                    <a:pt x="421286" y="1767853"/>
                    <a:pt x="284566" y="1682849"/>
                    <a:pt x="128515" y="1650916"/>
                  </a:cubicBezTo>
                  <a:lnTo>
                    <a:pt x="0" y="1637961"/>
                  </a:lnTo>
                  <a:lnTo>
                    <a:pt x="0" y="281954"/>
                  </a:lnTo>
                  <a:lnTo>
                    <a:pt x="128515" y="268998"/>
                  </a:lnTo>
                  <a:cubicBezTo>
                    <a:pt x="284566" y="237066"/>
                    <a:pt x="421286" y="152062"/>
                    <a:pt x="518993" y="33669"/>
                  </a:cubicBezTo>
                  <a:close/>
                </a:path>
              </a:pathLst>
            </a:cu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61357" tIns="129085" rIns="161357" bIns="129085" numCol="1" spcCol="0" rtlCol="0" fromWordArt="0" anchor="t" anchorCtr="0" forceAA="0" compatLnSpc="1">
              <a:prstTxWarp prst="textNoShape">
                <a:avLst/>
              </a:prstTxWarp>
              <a:noAutofit/>
            </a:bodyPr>
            <a:lstStyle/>
            <a:p>
              <a:pPr marL="0" marR="0" lvl="0" indent="0" algn="ctr" defTabSz="822692" rtl="0" eaLnBrk="1" fontAlgn="base" latinLnBrk="0" hangingPunct="1">
                <a:lnSpc>
                  <a:spcPct val="90000"/>
                </a:lnSpc>
                <a:spcBef>
                  <a:spcPct val="0"/>
                </a:spcBef>
                <a:spcAft>
                  <a:spcPct val="0"/>
                </a:spcAft>
                <a:buClrTx/>
                <a:buSzTx/>
                <a:buFontTx/>
                <a:buNone/>
                <a:tabLst/>
                <a:defRPr/>
              </a:pPr>
              <a:endParaRPr kumimoji="0" lang="en-US" sz="2118"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33" name="Oval 532">
              <a:extLst>
                <a:ext uri="{FF2B5EF4-FFF2-40B4-BE49-F238E27FC236}">
                  <a16:creationId xmlns:a16="http://schemas.microsoft.com/office/drawing/2014/main" id="{C04E260F-D052-450F-8FCF-74D004D6EF67}"/>
                </a:ext>
              </a:extLst>
            </p:cNvPr>
            <p:cNvSpPr/>
            <p:nvPr/>
          </p:nvSpPr>
          <p:spPr bwMode="auto">
            <a:xfrm>
              <a:off x="2873757" y="1463979"/>
              <a:ext cx="3930268" cy="3930044"/>
            </a:xfrm>
            <a:prstGeom prst="ellipse">
              <a:avLst/>
            </a:prstGeom>
            <a:noFill/>
            <a:ln w="228600" cap="flat" cmpd="sng" algn="ctr">
              <a:solidFill>
                <a:srgbClr val="0078D7"/>
              </a:solidFill>
              <a:prstDash val="solid"/>
              <a:headEnd type="none"/>
              <a:tailEnd type="none"/>
            </a:ln>
            <a:effectLst/>
          </p:spPr>
          <p:txBody>
            <a:bodyPr rot="0" spcFirstLastPara="0" vertOverflow="overflow" horzOverflow="overflow" vert="horz" wrap="square" lIns="155075" tIns="124061" rIns="155075" bIns="124061" numCol="1" spcCol="0" rtlCol="0" fromWordArt="0" anchor="ctr" anchorCtr="0" forceAA="0" compatLnSpc="1">
              <a:prstTxWarp prst="textNoShape">
                <a:avLst/>
              </a:prstTxWarp>
              <a:noAutofit/>
            </a:bodyPr>
            <a:lstStyle/>
            <a:p>
              <a:pPr marL="0" marR="0" lvl="0" indent="0" algn="ctr" defTabSz="790597" rtl="0" eaLnBrk="1" fontAlgn="base" latinLnBrk="0" hangingPunct="1">
                <a:lnSpc>
                  <a:spcPct val="90000"/>
                </a:lnSpc>
                <a:spcBef>
                  <a:spcPct val="0"/>
                </a:spcBef>
                <a:spcAft>
                  <a:spcPct val="0"/>
                </a:spcAft>
                <a:buClrTx/>
                <a:buSzTx/>
                <a:buFontTx/>
                <a:buNone/>
                <a:tabLst/>
                <a:defRPr/>
              </a:pPr>
              <a:endParaRPr kumimoji="0" lang="en-US" sz="138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34" name="Oval 533">
              <a:extLst>
                <a:ext uri="{FF2B5EF4-FFF2-40B4-BE49-F238E27FC236}">
                  <a16:creationId xmlns:a16="http://schemas.microsoft.com/office/drawing/2014/main" id="{6F970767-5684-43CE-9F66-3FEF51C3D534}"/>
                </a:ext>
              </a:extLst>
            </p:cNvPr>
            <p:cNvSpPr/>
            <p:nvPr/>
          </p:nvSpPr>
          <p:spPr bwMode="auto">
            <a:xfrm>
              <a:off x="5312236" y="2759381"/>
              <a:ext cx="1339238" cy="1339238"/>
            </a:xfrm>
            <a:prstGeom prst="ellipse">
              <a:avLst/>
            </a:prstGeom>
            <a:solidFill>
              <a:srgbClr val="0078D7"/>
            </a:solidFill>
            <a:ln w="19050" cap="rnd" cmpd="sng" algn="ctr">
              <a:solidFill>
                <a:srgbClr val="00B0F0"/>
              </a:solidFill>
              <a:prstDash val="sysDot"/>
              <a:headEnd type="none" w="med" len="med"/>
              <a:tailEnd type="none" w="med" len="med"/>
            </a:ln>
            <a:effectLst/>
          </p:spPr>
          <p:txBody>
            <a:bodyPr rot="0" spcFirstLastPara="0" vertOverflow="overflow" horzOverflow="overflow" vert="horz" wrap="square" lIns="161357" tIns="129085" rIns="161357" bIns="129085" numCol="1" spcCol="0" rtlCol="0" fromWordArt="0" anchor="t" anchorCtr="0" forceAA="0" compatLnSpc="1">
              <a:prstTxWarp prst="textNoShape">
                <a:avLst/>
              </a:prstTxWarp>
              <a:noAutofit/>
            </a:bodyPr>
            <a:lstStyle/>
            <a:p>
              <a:pPr marL="0" marR="0" lvl="0" indent="0" algn="ctr" defTabSz="822692" rtl="0" eaLnBrk="1" fontAlgn="base" latinLnBrk="0" hangingPunct="1">
                <a:lnSpc>
                  <a:spcPct val="90000"/>
                </a:lnSpc>
                <a:spcBef>
                  <a:spcPct val="0"/>
                </a:spcBef>
                <a:spcAft>
                  <a:spcPct val="0"/>
                </a:spcAft>
                <a:buClrTx/>
                <a:buSzTx/>
                <a:buFontTx/>
                <a:buNone/>
                <a:tabLst/>
                <a:defRPr/>
              </a:pPr>
              <a:endParaRPr kumimoji="0" lang="en-US" sz="1235"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nvGrpSpPr>
            <p:cNvPr id="535" name="Group 534">
              <a:extLst>
                <a:ext uri="{FF2B5EF4-FFF2-40B4-BE49-F238E27FC236}">
                  <a16:creationId xmlns:a16="http://schemas.microsoft.com/office/drawing/2014/main" id="{05E6831D-4FFA-4541-860A-D42629C0019B}"/>
                </a:ext>
              </a:extLst>
            </p:cNvPr>
            <p:cNvGrpSpPr/>
            <p:nvPr/>
          </p:nvGrpSpPr>
          <p:grpSpPr>
            <a:xfrm rot="7443536">
              <a:off x="3418347" y="3378043"/>
              <a:ext cx="1407673" cy="1932398"/>
              <a:chOff x="5553745" y="2621551"/>
              <a:chExt cx="1407673" cy="1932398"/>
            </a:xfrm>
          </p:grpSpPr>
          <p:sp>
            <p:nvSpPr>
              <p:cNvPr id="539" name="Freeform: Shape 538">
                <a:extLst>
                  <a:ext uri="{FF2B5EF4-FFF2-40B4-BE49-F238E27FC236}">
                    <a16:creationId xmlns:a16="http://schemas.microsoft.com/office/drawing/2014/main" id="{FF86515C-39FB-4611-817A-DCD93A197AB4}"/>
                  </a:ext>
                </a:extLst>
              </p:cNvPr>
              <p:cNvSpPr/>
              <p:nvPr/>
            </p:nvSpPr>
            <p:spPr bwMode="auto">
              <a:xfrm>
                <a:off x="6232884" y="2621551"/>
                <a:ext cx="728534" cy="1932398"/>
              </a:xfrm>
              <a:custGeom>
                <a:avLst/>
                <a:gdLst>
                  <a:gd name="connsiteX0" fmla="*/ 542325 w 728534"/>
                  <a:gd name="connsiteY0" fmla="*/ 0 h 1932398"/>
                  <a:gd name="connsiteX1" fmla="*/ 567747 w 728534"/>
                  <a:gd name="connsiteY1" fmla="*/ 64118 h 1932398"/>
                  <a:gd name="connsiteX2" fmla="*/ 728534 w 728534"/>
                  <a:gd name="connsiteY2" fmla="*/ 977107 h 1932398"/>
                  <a:gd name="connsiteX3" fmla="*/ 567747 w 728534"/>
                  <a:gd name="connsiteY3" fmla="*/ 1890097 h 1932398"/>
                  <a:gd name="connsiteX4" fmla="*/ 550975 w 728534"/>
                  <a:gd name="connsiteY4" fmla="*/ 1932398 h 1932398"/>
                  <a:gd name="connsiteX5" fmla="*/ 518993 w 728534"/>
                  <a:gd name="connsiteY5" fmla="*/ 1886246 h 1932398"/>
                  <a:gd name="connsiteX6" fmla="*/ 128515 w 728534"/>
                  <a:gd name="connsiteY6" fmla="*/ 1650916 h 1932398"/>
                  <a:gd name="connsiteX7" fmla="*/ 0 w 728534"/>
                  <a:gd name="connsiteY7" fmla="*/ 1637961 h 1932398"/>
                  <a:gd name="connsiteX8" fmla="*/ 0 w 728534"/>
                  <a:gd name="connsiteY8" fmla="*/ 281954 h 1932398"/>
                  <a:gd name="connsiteX9" fmla="*/ 128515 w 728534"/>
                  <a:gd name="connsiteY9" fmla="*/ 268998 h 1932398"/>
                  <a:gd name="connsiteX10" fmla="*/ 518993 w 728534"/>
                  <a:gd name="connsiteY10" fmla="*/ 33669 h 1932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8534" h="1932398">
                    <a:moveTo>
                      <a:pt x="542325" y="0"/>
                    </a:moveTo>
                    <a:lnTo>
                      <a:pt x="567747" y="64118"/>
                    </a:lnTo>
                    <a:cubicBezTo>
                      <a:pt x="672844" y="353168"/>
                      <a:pt x="728534" y="661686"/>
                      <a:pt x="728534" y="977107"/>
                    </a:cubicBezTo>
                    <a:cubicBezTo>
                      <a:pt x="728534" y="1292528"/>
                      <a:pt x="672844" y="1601047"/>
                      <a:pt x="567747" y="1890097"/>
                    </a:cubicBezTo>
                    <a:lnTo>
                      <a:pt x="550975" y="1932398"/>
                    </a:lnTo>
                    <a:lnTo>
                      <a:pt x="518993" y="1886246"/>
                    </a:lnTo>
                    <a:cubicBezTo>
                      <a:pt x="421286" y="1767853"/>
                      <a:pt x="284566" y="1682849"/>
                      <a:pt x="128515" y="1650916"/>
                    </a:cubicBezTo>
                    <a:lnTo>
                      <a:pt x="0" y="1637961"/>
                    </a:lnTo>
                    <a:lnTo>
                      <a:pt x="0" y="281954"/>
                    </a:lnTo>
                    <a:lnTo>
                      <a:pt x="128515" y="268998"/>
                    </a:lnTo>
                    <a:cubicBezTo>
                      <a:pt x="284566" y="237066"/>
                      <a:pt x="421286" y="152062"/>
                      <a:pt x="518993" y="33669"/>
                    </a:cubicBezTo>
                    <a:close/>
                  </a:path>
                </a:pathLst>
              </a:cu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61357" tIns="129085" rIns="161357" bIns="129085" numCol="1" spcCol="0" rtlCol="0" fromWordArt="0" anchor="t" anchorCtr="0" forceAA="0" compatLnSpc="1">
                <a:prstTxWarp prst="textNoShape">
                  <a:avLst/>
                </a:prstTxWarp>
                <a:noAutofit/>
              </a:bodyPr>
              <a:lstStyle/>
              <a:p>
                <a:pPr marL="0" marR="0" lvl="0" indent="0" algn="ctr" defTabSz="822692" rtl="0" eaLnBrk="1" fontAlgn="base" latinLnBrk="0" hangingPunct="1">
                  <a:lnSpc>
                    <a:spcPct val="90000"/>
                  </a:lnSpc>
                  <a:spcBef>
                    <a:spcPct val="0"/>
                  </a:spcBef>
                  <a:spcAft>
                    <a:spcPct val="0"/>
                  </a:spcAft>
                  <a:buClrTx/>
                  <a:buSzTx/>
                  <a:buFontTx/>
                  <a:buNone/>
                  <a:tabLst/>
                  <a:defRPr/>
                </a:pPr>
                <a:endParaRPr kumimoji="0" lang="en-US" sz="2118"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40" name="Oval 539">
                <a:extLst>
                  <a:ext uri="{FF2B5EF4-FFF2-40B4-BE49-F238E27FC236}">
                    <a16:creationId xmlns:a16="http://schemas.microsoft.com/office/drawing/2014/main" id="{B84BF283-4E42-4783-9ECE-4914EAEA1107}"/>
                  </a:ext>
                </a:extLst>
              </p:cNvPr>
              <p:cNvSpPr/>
              <p:nvPr/>
            </p:nvSpPr>
            <p:spPr bwMode="auto">
              <a:xfrm>
                <a:off x="5553745" y="2911781"/>
                <a:ext cx="1339238" cy="1339238"/>
              </a:xfrm>
              <a:prstGeom prst="ellipse">
                <a:avLst/>
              </a:prstGeom>
              <a:solidFill>
                <a:srgbClr val="0078D7"/>
              </a:solidFill>
              <a:ln w="19050" cap="rnd" cmpd="sng" algn="ctr">
                <a:solidFill>
                  <a:srgbClr val="00B0F0"/>
                </a:solidFill>
                <a:prstDash val="sysDot"/>
                <a:headEnd type="none" w="med" len="med"/>
                <a:tailEnd type="none" w="med" len="med"/>
              </a:ln>
              <a:effectLst/>
            </p:spPr>
            <p:txBody>
              <a:bodyPr rot="0" spcFirstLastPara="0" vertOverflow="overflow" horzOverflow="overflow" vert="horz" wrap="square" lIns="161357" tIns="129085" rIns="161357" bIns="129085" numCol="1" spcCol="0" rtlCol="0" fromWordArt="0" anchor="t" anchorCtr="0" forceAA="0" compatLnSpc="1">
                <a:prstTxWarp prst="textNoShape">
                  <a:avLst/>
                </a:prstTxWarp>
                <a:noAutofit/>
              </a:bodyPr>
              <a:lstStyle/>
              <a:p>
                <a:pPr marL="0" marR="0" lvl="0" indent="0" algn="ctr" defTabSz="822692" rtl="0" eaLnBrk="1" fontAlgn="base" latinLnBrk="0" hangingPunct="1">
                  <a:lnSpc>
                    <a:spcPct val="90000"/>
                  </a:lnSpc>
                  <a:spcBef>
                    <a:spcPct val="0"/>
                  </a:spcBef>
                  <a:spcAft>
                    <a:spcPct val="0"/>
                  </a:spcAft>
                  <a:buClrTx/>
                  <a:buSzTx/>
                  <a:buFontTx/>
                  <a:buNone/>
                  <a:tabLst/>
                  <a:defRPr/>
                </a:pPr>
                <a:endParaRPr kumimoji="0" lang="en-US" sz="1235"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536" name="Group 535">
              <a:extLst>
                <a:ext uri="{FF2B5EF4-FFF2-40B4-BE49-F238E27FC236}">
                  <a16:creationId xmlns:a16="http://schemas.microsoft.com/office/drawing/2014/main" id="{BF0D44A8-4395-4D86-9F55-08B1AFE8BC33}"/>
                </a:ext>
              </a:extLst>
            </p:cNvPr>
            <p:cNvGrpSpPr/>
            <p:nvPr/>
          </p:nvGrpSpPr>
          <p:grpSpPr>
            <a:xfrm rot="14861745">
              <a:off x="3691207" y="1366766"/>
              <a:ext cx="1407673" cy="1932398"/>
              <a:chOff x="5553745" y="2621551"/>
              <a:chExt cx="1407673" cy="1932398"/>
            </a:xfrm>
          </p:grpSpPr>
          <p:sp>
            <p:nvSpPr>
              <p:cNvPr id="537" name="Freeform: Shape 536">
                <a:extLst>
                  <a:ext uri="{FF2B5EF4-FFF2-40B4-BE49-F238E27FC236}">
                    <a16:creationId xmlns:a16="http://schemas.microsoft.com/office/drawing/2014/main" id="{DF709F70-B2E7-48E9-A76B-93DB1CA69B34}"/>
                  </a:ext>
                </a:extLst>
              </p:cNvPr>
              <p:cNvSpPr/>
              <p:nvPr/>
            </p:nvSpPr>
            <p:spPr bwMode="auto">
              <a:xfrm>
                <a:off x="6232884" y="2621551"/>
                <a:ext cx="728534" cy="1932398"/>
              </a:xfrm>
              <a:custGeom>
                <a:avLst/>
                <a:gdLst>
                  <a:gd name="connsiteX0" fmla="*/ 542325 w 728534"/>
                  <a:gd name="connsiteY0" fmla="*/ 0 h 1932398"/>
                  <a:gd name="connsiteX1" fmla="*/ 567747 w 728534"/>
                  <a:gd name="connsiteY1" fmla="*/ 64118 h 1932398"/>
                  <a:gd name="connsiteX2" fmla="*/ 728534 w 728534"/>
                  <a:gd name="connsiteY2" fmla="*/ 977107 h 1932398"/>
                  <a:gd name="connsiteX3" fmla="*/ 567747 w 728534"/>
                  <a:gd name="connsiteY3" fmla="*/ 1890097 h 1932398"/>
                  <a:gd name="connsiteX4" fmla="*/ 550975 w 728534"/>
                  <a:gd name="connsiteY4" fmla="*/ 1932398 h 1932398"/>
                  <a:gd name="connsiteX5" fmla="*/ 518993 w 728534"/>
                  <a:gd name="connsiteY5" fmla="*/ 1886246 h 1932398"/>
                  <a:gd name="connsiteX6" fmla="*/ 128515 w 728534"/>
                  <a:gd name="connsiteY6" fmla="*/ 1650916 h 1932398"/>
                  <a:gd name="connsiteX7" fmla="*/ 0 w 728534"/>
                  <a:gd name="connsiteY7" fmla="*/ 1637961 h 1932398"/>
                  <a:gd name="connsiteX8" fmla="*/ 0 w 728534"/>
                  <a:gd name="connsiteY8" fmla="*/ 281954 h 1932398"/>
                  <a:gd name="connsiteX9" fmla="*/ 128515 w 728534"/>
                  <a:gd name="connsiteY9" fmla="*/ 268998 h 1932398"/>
                  <a:gd name="connsiteX10" fmla="*/ 518993 w 728534"/>
                  <a:gd name="connsiteY10" fmla="*/ 33669 h 1932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8534" h="1932398">
                    <a:moveTo>
                      <a:pt x="542325" y="0"/>
                    </a:moveTo>
                    <a:lnTo>
                      <a:pt x="567747" y="64118"/>
                    </a:lnTo>
                    <a:cubicBezTo>
                      <a:pt x="672844" y="353168"/>
                      <a:pt x="728534" y="661686"/>
                      <a:pt x="728534" y="977107"/>
                    </a:cubicBezTo>
                    <a:cubicBezTo>
                      <a:pt x="728534" y="1292528"/>
                      <a:pt x="672844" y="1601047"/>
                      <a:pt x="567747" y="1890097"/>
                    </a:cubicBezTo>
                    <a:lnTo>
                      <a:pt x="550975" y="1932398"/>
                    </a:lnTo>
                    <a:lnTo>
                      <a:pt x="518993" y="1886246"/>
                    </a:lnTo>
                    <a:cubicBezTo>
                      <a:pt x="421286" y="1767853"/>
                      <a:pt x="284566" y="1682849"/>
                      <a:pt x="128515" y="1650916"/>
                    </a:cubicBezTo>
                    <a:lnTo>
                      <a:pt x="0" y="1637961"/>
                    </a:lnTo>
                    <a:lnTo>
                      <a:pt x="0" y="281954"/>
                    </a:lnTo>
                    <a:lnTo>
                      <a:pt x="128515" y="268998"/>
                    </a:lnTo>
                    <a:cubicBezTo>
                      <a:pt x="284566" y="237066"/>
                      <a:pt x="421286" y="152062"/>
                      <a:pt x="518993" y="33669"/>
                    </a:cubicBezTo>
                    <a:close/>
                  </a:path>
                </a:pathLst>
              </a:cu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61357" tIns="129085" rIns="161357" bIns="129085" numCol="1" spcCol="0" rtlCol="0" fromWordArt="0" anchor="t" anchorCtr="0" forceAA="0" compatLnSpc="1">
                <a:prstTxWarp prst="textNoShape">
                  <a:avLst/>
                </a:prstTxWarp>
                <a:noAutofit/>
              </a:bodyPr>
              <a:lstStyle/>
              <a:p>
                <a:pPr marL="0" marR="0" lvl="0" indent="0" algn="ctr" defTabSz="822692" rtl="0" eaLnBrk="1" fontAlgn="base" latinLnBrk="0" hangingPunct="1">
                  <a:lnSpc>
                    <a:spcPct val="90000"/>
                  </a:lnSpc>
                  <a:spcBef>
                    <a:spcPct val="0"/>
                  </a:spcBef>
                  <a:spcAft>
                    <a:spcPct val="0"/>
                  </a:spcAft>
                  <a:buClrTx/>
                  <a:buSzTx/>
                  <a:buFontTx/>
                  <a:buNone/>
                  <a:tabLst/>
                  <a:defRPr/>
                </a:pPr>
                <a:endParaRPr kumimoji="0" lang="en-US" sz="2118"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38" name="Oval 537">
                <a:extLst>
                  <a:ext uri="{FF2B5EF4-FFF2-40B4-BE49-F238E27FC236}">
                    <a16:creationId xmlns:a16="http://schemas.microsoft.com/office/drawing/2014/main" id="{3E9C4400-ACF6-44FC-B47D-E37A4F0CC8FC}"/>
                  </a:ext>
                </a:extLst>
              </p:cNvPr>
              <p:cNvSpPr/>
              <p:nvPr/>
            </p:nvSpPr>
            <p:spPr bwMode="auto">
              <a:xfrm>
                <a:off x="5553745" y="2911781"/>
                <a:ext cx="1339238" cy="1339238"/>
              </a:xfrm>
              <a:prstGeom prst="ellipse">
                <a:avLst/>
              </a:prstGeom>
              <a:solidFill>
                <a:srgbClr val="0078D7"/>
              </a:solidFill>
              <a:ln w="19050" cap="rnd" cmpd="sng" algn="ctr">
                <a:solidFill>
                  <a:srgbClr val="00B0F0"/>
                </a:solidFill>
                <a:prstDash val="sysDot"/>
                <a:headEnd type="none" w="med" len="med"/>
                <a:tailEnd type="none" w="med" len="med"/>
              </a:ln>
              <a:effectLst/>
            </p:spPr>
            <p:txBody>
              <a:bodyPr rot="0" spcFirstLastPara="0" vertOverflow="overflow" horzOverflow="overflow" vert="horz" wrap="square" lIns="161357" tIns="129085" rIns="161357" bIns="129085" numCol="1" spcCol="0" rtlCol="0" fromWordArt="0" anchor="t" anchorCtr="0" forceAA="0" compatLnSpc="1">
                <a:prstTxWarp prst="textNoShape">
                  <a:avLst/>
                </a:prstTxWarp>
                <a:noAutofit/>
              </a:bodyPr>
              <a:lstStyle/>
              <a:p>
                <a:pPr marL="0" marR="0" lvl="0" indent="0" algn="ctr" defTabSz="822692" rtl="0" eaLnBrk="1" fontAlgn="base" latinLnBrk="0" hangingPunct="1">
                  <a:lnSpc>
                    <a:spcPct val="90000"/>
                  </a:lnSpc>
                  <a:spcBef>
                    <a:spcPct val="0"/>
                  </a:spcBef>
                  <a:spcAft>
                    <a:spcPct val="0"/>
                  </a:spcAft>
                  <a:buClrTx/>
                  <a:buSzTx/>
                  <a:buFontTx/>
                  <a:buNone/>
                  <a:tabLst/>
                  <a:defRPr/>
                </a:pPr>
                <a:endParaRPr kumimoji="0" lang="en-US" sz="1235"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grpSp>
        <p:nvGrpSpPr>
          <p:cNvPr id="541" name="Math stuff">
            <a:extLst>
              <a:ext uri="{FF2B5EF4-FFF2-40B4-BE49-F238E27FC236}">
                <a16:creationId xmlns:a16="http://schemas.microsoft.com/office/drawing/2014/main" id="{972B2DD6-9124-4FA3-A4BF-FBD884DD70C4}"/>
              </a:ext>
            </a:extLst>
          </p:cNvPr>
          <p:cNvGrpSpPr/>
          <p:nvPr/>
        </p:nvGrpSpPr>
        <p:grpSpPr>
          <a:xfrm>
            <a:off x="4990789" y="2707764"/>
            <a:ext cx="917926" cy="930027"/>
            <a:chOff x="4304659" y="1589541"/>
            <a:chExt cx="1073894" cy="1088052"/>
          </a:xfrm>
        </p:grpSpPr>
        <p:pic>
          <p:nvPicPr>
            <p:cNvPr id="542" name="Picture 541" descr="A picture containing water, rain, nature&#10;&#10;Description generated with high confidence">
              <a:extLst>
                <a:ext uri="{FF2B5EF4-FFF2-40B4-BE49-F238E27FC236}">
                  <a16:creationId xmlns:a16="http://schemas.microsoft.com/office/drawing/2014/main" id="{FC654FAA-5295-4DEF-B306-8E2167E0354D}"/>
                </a:ext>
              </a:extLst>
            </p:cNvPr>
            <p:cNvPicPr>
              <a:picLocks noChangeAspect="1"/>
            </p:cNvPicPr>
            <p:nvPr/>
          </p:nvPicPr>
          <p:blipFill>
            <a:blip r:embed="rId12" cstate="print">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4424394" y="1709531"/>
              <a:ext cx="811362" cy="827347"/>
            </a:xfrm>
            <a:prstGeom prst="roundRect">
              <a:avLst>
                <a:gd name="adj" fmla="val 9137"/>
              </a:avLst>
            </a:prstGeom>
            <a:ln w="9525">
              <a:solidFill>
                <a:srgbClr val="353535"/>
              </a:solidFill>
            </a:ln>
          </p:spPr>
        </p:pic>
        <p:sp>
          <p:nvSpPr>
            <p:cNvPr id="543" name="chip">
              <a:extLst>
                <a:ext uri="{FF2B5EF4-FFF2-40B4-BE49-F238E27FC236}">
                  <a16:creationId xmlns:a16="http://schemas.microsoft.com/office/drawing/2014/main" id="{EFE6A795-FD76-4DA6-B324-00FB9311D3A2}"/>
                </a:ext>
              </a:extLst>
            </p:cNvPr>
            <p:cNvSpPr>
              <a:spLocks noChangeAspect="1" noEditPoints="1"/>
            </p:cNvSpPr>
            <p:nvPr/>
          </p:nvSpPr>
          <p:spPr bwMode="auto">
            <a:xfrm>
              <a:off x="4304659" y="1589541"/>
              <a:ext cx="1073894" cy="1088052"/>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9525" cap="sq">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0678" tIns="40339" rIns="80678" bIns="40339" numCol="1" anchor="t" anchorCtr="0" compatLnSpc="1">
              <a:prstTxWarp prst="textNoShape">
                <a:avLst/>
              </a:prstTxWarp>
            </a:bodyPr>
            <a:lstStyle/>
            <a:p>
              <a:pPr marL="0" marR="0" lvl="0" indent="0" algn="ctr" defTabSz="806747" rtl="0" eaLnBrk="1" fontAlgn="auto" latinLnBrk="0" hangingPunct="1">
                <a:lnSpc>
                  <a:spcPct val="100000"/>
                </a:lnSpc>
                <a:spcBef>
                  <a:spcPts val="0"/>
                </a:spcBef>
                <a:spcAft>
                  <a:spcPts val="0"/>
                </a:spcAft>
                <a:buClrTx/>
                <a:buSzTx/>
                <a:buFontTx/>
                <a:buNone/>
                <a:tabLst/>
                <a:defRPr/>
              </a:pPr>
              <a:endParaRPr kumimoji="0" lang="en-US" sz="1235"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44" name="TextBox 543">
              <a:extLst>
                <a:ext uri="{FF2B5EF4-FFF2-40B4-BE49-F238E27FC236}">
                  <a16:creationId xmlns:a16="http://schemas.microsoft.com/office/drawing/2014/main" id="{BA8B35B9-E8B5-4502-831E-52E14AFBBCA1}"/>
                </a:ext>
              </a:extLst>
            </p:cNvPr>
            <p:cNvSpPr txBox="1"/>
            <p:nvPr/>
          </p:nvSpPr>
          <p:spPr>
            <a:xfrm>
              <a:off x="4437444" y="1911492"/>
              <a:ext cx="788318" cy="422334"/>
            </a:xfrm>
            <a:prstGeom prst="rect">
              <a:avLst/>
            </a:prstGeom>
            <a:ln w="9525">
              <a:noFill/>
            </a:ln>
          </p:spPr>
          <p:txBody>
            <a:bodyPr wrap="square">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marL="0" marR="0" lvl="0" indent="0" algn="ctr" defTabSz="790704" rtl="0" eaLnBrk="1" fontAlgn="auto" latinLnBrk="0" hangingPunct="1">
                <a:lnSpc>
                  <a:spcPct val="90000"/>
                </a:lnSpc>
                <a:spcBef>
                  <a:spcPts val="0"/>
                </a:spcBef>
                <a:spcAft>
                  <a:spcPts val="0"/>
                </a:spcAft>
                <a:buClrTx/>
                <a:buSzTx/>
                <a:buFontTx/>
                <a:buNone/>
                <a:tabLst/>
                <a:defRPr/>
              </a:pPr>
              <a:r>
                <a:rPr kumimoji="0" lang="en-US" sz="970" b="0" i="0" u="none" strike="noStrike" kern="100" cap="none" spc="0" normalizeH="0" baseline="0" noProof="0">
                  <a:ln>
                    <a:noFill/>
                  </a:ln>
                  <a:solidFill>
                    <a:srgbClr val="FFFFFF"/>
                  </a:solidFill>
                  <a:effectLst/>
                  <a:uLnTx/>
                  <a:uFillTx/>
                  <a:latin typeface="Segoe UI Semibold"/>
                  <a:ea typeface="ＭＳ Ｐゴシック" charset="0"/>
                  <a:cs typeface="+mn-cs"/>
                </a:rPr>
                <a:t>Machine</a:t>
              </a:r>
              <a:br>
                <a:rPr kumimoji="0" lang="en-US" sz="970" b="0" i="0" u="none" strike="noStrike" kern="100" cap="none" spc="0" normalizeH="0" baseline="0" noProof="0">
                  <a:ln>
                    <a:noFill/>
                  </a:ln>
                  <a:solidFill>
                    <a:srgbClr val="FFFFFF"/>
                  </a:solidFill>
                  <a:effectLst/>
                  <a:uLnTx/>
                  <a:uFillTx/>
                  <a:latin typeface="Segoe UI Semibold"/>
                  <a:ea typeface="ＭＳ Ｐゴシック" charset="0"/>
                  <a:cs typeface="+mn-cs"/>
                </a:rPr>
              </a:br>
              <a:r>
                <a:rPr kumimoji="0" lang="en-US" sz="970" b="0" i="0" u="none" strike="noStrike" kern="100" cap="none" spc="0" normalizeH="0" baseline="0" noProof="0">
                  <a:ln>
                    <a:noFill/>
                  </a:ln>
                  <a:solidFill>
                    <a:srgbClr val="FFFFFF"/>
                  </a:solidFill>
                  <a:effectLst/>
                  <a:uLnTx/>
                  <a:uFillTx/>
                  <a:latin typeface="Segoe UI Semibold"/>
                  <a:ea typeface="ＭＳ Ｐゴシック" charset="0"/>
                  <a:cs typeface="+mn-cs"/>
                </a:rPr>
                <a:t>learning</a:t>
              </a:r>
            </a:p>
          </p:txBody>
        </p:sp>
      </p:grpSp>
      <p:grpSp>
        <p:nvGrpSpPr>
          <p:cNvPr id="545" name="Group 544">
            <a:extLst>
              <a:ext uri="{FF2B5EF4-FFF2-40B4-BE49-F238E27FC236}">
                <a16:creationId xmlns:a16="http://schemas.microsoft.com/office/drawing/2014/main" id="{1DE7AE38-FA75-4AD6-A625-A3A3A94C5AEF}"/>
              </a:ext>
            </a:extLst>
          </p:cNvPr>
          <p:cNvGrpSpPr/>
          <p:nvPr/>
        </p:nvGrpSpPr>
        <p:grpSpPr>
          <a:xfrm>
            <a:off x="4841899" y="4599001"/>
            <a:ext cx="760291" cy="789099"/>
            <a:chOff x="3725362" y="3896538"/>
            <a:chExt cx="861706" cy="894358"/>
          </a:xfrm>
        </p:grpSpPr>
        <p:grpSp>
          <p:nvGrpSpPr>
            <p:cNvPr id="546" name="Group 545">
              <a:extLst>
                <a:ext uri="{FF2B5EF4-FFF2-40B4-BE49-F238E27FC236}">
                  <a16:creationId xmlns:a16="http://schemas.microsoft.com/office/drawing/2014/main" id="{0C9B6537-C411-4105-AE87-60553EA4A288}"/>
                </a:ext>
              </a:extLst>
            </p:cNvPr>
            <p:cNvGrpSpPr/>
            <p:nvPr/>
          </p:nvGrpSpPr>
          <p:grpSpPr>
            <a:xfrm>
              <a:off x="3725362" y="3896538"/>
              <a:ext cx="790940" cy="602507"/>
              <a:chOff x="4314657" y="4074265"/>
              <a:chExt cx="1059471" cy="807063"/>
            </a:xfrm>
            <a:solidFill>
              <a:srgbClr val="FFFFFF"/>
            </a:solidFill>
          </p:grpSpPr>
          <p:grpSp>
            <p:nvGrpSpPr>
              <p:cNvPr id="548" name="Group 547">
                <a:extLst>
                  <a:ext uri="{FF2B5EF4-FFF2-40B4-BE49-F238E27FC236}">
                    <a16:creationId xmlns:a16="http://schemas.microsoft.com/office/drawing/2014/main" id="{63D5FAB4-764A-4357-952B-2788ACEC2C7B}"/>
                  </a:ext>
                </a:extLst>
              </p:cNvPr>
              <p:cNvGrpSpPr/>
              <p:nvPr/>
            </p:nvGrpSpPr>
            <p:grpSpPr>
              <a:xfrm>
                <a:off x="4816142" y="4074265"/>
                <a:ext cx="557986" cy="539640"/>
                <a:chOff x="9763287" y="5133362"/>
                <a:chExt cx="590975" cy="571545"/>
              </a:xfrm>
              <a:grpFill/>
            </p:grpSpPr>
            <p:sp>
              <p:nvSpPr>
                <p:cNvPr id="581" name="Freeform 212">
                  <a:extLst>
                    <a:ext uri="{FF2B5EF4-FFF2-40B4-BE49-F238E27FC236}">
                      <a16:creationId xmlns:a16="http://schemas.microsoft.com/office/drawing/2014/main" id="{5424AAF6-6B0E-4322-8B3B-B68E4F3CCDF2}"/>
                    </a:ext>
                  </a:extLst>
                </p:cNvPr>
                <p:cNvSpPr>
                  <a:spLocks/>
                </p:cNvSpPr>
                <p:nvPr/>
              </p:nvSpPr>
              <p:spPr bwMode="auto">
                <a:xfrm>
                  <a:off x="9860434" y="5617475"/>
                  <a:ext cx="87432" cy="87432"/>
                </a:xfrm>
                <a:custGeom>
                  <a:avLst/>
                  <a:gdLst>
                    <a:gd name="T0" fmla="*/ 255 w 268"/>
                    <a:gd name="T1" fmla="*/ 269 h 269"/>
                    <a:gd name="T2" fmla="*/ 255 w 268"/>
                    <a:gd name="T3" fmla="*/ 269 h 269"/>
                    <a:gd name="T4" fmla="*/ 0 w 268"/>
                    <a:gd name="T5" fmla="*/ 13 h 269"/>
                    <a:gd name="T6" fmla="*/ 13 w 268"/>
                    <a:gd name="T7" fmla="*/ 0 h 269"/>
                    <a:gd name="T8" fmla="*/ 27 w 268"/>
                    <a:gd name="T9" fmla="*/ 13 h 269"/>
                    <a:gd name="T10" fmla="*/ 255 w 268"/>
                    <a:gd name="T11" fmla="*/ 242 h 269"/>
                    <a:gd name="T12" fmla="*/ 268 w 268"/>
                    <a:gd name="T13" fmla="*/ 255 h 269"/>
                    <a:gd name="T14" fmla="*/ 255 w 268"/>
                    <a:gd name="T15" fmla="*/ 269 h 2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8" h="269">
                      <a:moveTo>
                        <a:pt x="255" y="269"/>
                      </a:moveTo>
                      <a:lnTo>
                        <a:pt x="255" y="269"/>
                      </a:lnTo>
                      <a:cubicBezTo>
                        <a:pt x="114" y="269"/>
                        <a:pt x="0" y="154"/>
                        <a:pt x="0" y="13"/>
                      </a:cubicBezTo>
                      <a:cubicBezTo>
                        <a:pt x="0" y="6"/>
                        <a:pt x="6" y="0"/>
                        <a:pt x="13" y="0"/>
                      </a:cubicBezTo>
                      <a:cubicBezTo>
                        <a:pt x="21" y="0"/>
                        <a:pt x="27" y="6"/>
                        <a:pt x="27" y="13"/>
                      </a:cubicBezTo>
                      <a:cubicBezTo>
                        <a:pt x="27" y="139"/>
                        <a:pt x="129" y="242"/>
                        <a:pt x="255" y="242"/>
                      </a:cubicBezTo>
                      <a:cubicBezTo>
                        <a:pt x="262" y="242"/>
                        <a:pt x="268" y="248"/>
                        <a:pt x="268" y="255"/>
                      </a:cubicBezTo>
                      <a:cubicBezTo>
                        <a:pt x="268" y="263"/>
                        <a:pt x="262" y="269"/>
                        <a:pt x="255" y="269"/>
                      </a:cubicBezTo>
                      <a:close/>
                    </a:path>
                  </a:pathLst>
                </a:custGeom>
                <a:grpFill/>
                <a:ln w="0">
                  <a:noFill/>
                  <a:prstDash val="solid"/>
                  <a:round/>
                  <a:headEnd/>
                  <a:tailEnd/>
                </a:ln>
              </p:spPr>
              <p:txBody>
                <a:bodyPr vert="horz" wrap="square" lIns="82284" tIns="41142" rIns="82284" bIns="41142" numCol="1" anchor="t" anchorCtr="0" compatLnSpc="1">
                  <a:prstTxWarp prst="textNoShape">
                    <a:avLst/>
                  </a:prstTxWarp>
                </a:bodyPr>
                <a:lstStyle/>
                <a:p>
                  <a:pPr marL="0" marR="0" lvl="0" indent="0" algn="l" defTabSz="822803" rtl="0" eaLnBrk="1" fontAlgn="auto" latinLnBrk="0" hangingPunct="1">
                    <a:lnSpc>
                      <a:spcPct val="100000"/>
                    </a:lnSpc>
                    <a:spcBef>
                      <a:spcPts val="0"/>
                    </a:spcBef>
                    <a:spcAft>
                      <a:spcPts val="0"/>
                    </a:spcAft>
                    <a:buClrTx/>
                    <a:buSzTx/>
                    <a:buFontTx/>
                    <a:buNone/>
                    <a:tabLst/>
                    <a:defRPr/>
                  </a:pPr>
                  <a:endParaRPr kumimoji="0" lang="en-US" sz="1620" b="0" i="0" u="none" strike="noStrike" kern="0" cap="none" spc="0" normalizeH="0" baseline="0" noProof="0">
                    <a:ln>
                      <a:noFill/>
                    </a:ln>
                    <a:solidFill>
                      <a:srgbClr val="505050"/>
                    </a:solidFill>
                    <a:effectLst/>
                    <a:uLnTx/>
                    <a:uFillTx/>
                    <a:latin typeface="Segoe UI"/>
                    <a:ea typeface="+mn-ea"/>
                    <a:cs typeface="+mn-cs"/>
                  </a:endParaRPr>
                </a:p>
              </p:txBody>
            </p:sp>
            <p:sp>
              <p:nvSpPr>
                <p:cNvPr id="582" name="Freeform 213">
                  <a:extLst>
                    <a:ext uri="{FF2B5EF4-FFF2-40B4-BE49-F238E27FC236}">
                      <a16:creationId xmlns:a16="http://schemas.microsoft.com/office/drawing/2014/main" id="{0D7C75F3-1858-4354-A847-97D674952D3B}"/>
                    </a:ext>
                  </a:extLst>
                </p:cNvPr>
                <p:cNvSpPr>
                  <a:spLocks noEditPoints="1"/>
                </p:cNvSpPr>
                <p:nvPr/>
              </p:nvSpPr>
              <p:spPr bwMode="auto">
                <a:xfrm>
                  <a:off x="10187494" y="5617475"/>
                  <a:ext cx="166768" cy="87432"/>
                </a:xfrm>
                <a:custGeom>
                  <a:avLst/>
                  <a:gdLst>
                    <a:gd name="T0" fmla="*/ 27 w 510"/>
                    <a:gd name="T1" fmla="*/ 27 h 269"/>
                    <a:gd name="T2" fmla="*/ 27 w 510"/>
                    <a:gd name="T3" fmla="*/ 27 h 269"/>
                    <a:gd name="T4" fmla="*/ 255 w 510"/>
                    <a:gd name="T5" fmla="*/ 242 h 269"/>
                    <a:gd name="T6" fmla="*/ 483 w 510"/>
                    <a:gd name="T7" fmla="*/ 27 h 269"/>
                    <a:gd name="T8" fmla="*/ 27 w 510"/>
                    <a:gd name="T9" fmla="*/ 27 h 269"/>
                    <a:gd name="T10" fmla="*/ 255 w 510"/>
                    <a:gd name="T11" fmla="*/ 269 h 269"/>
                    <a:gd name="T12" fmla="*/ 255 w 510"/>
                    <a:gd name="T13" fmla="*/ 269 h 269"/>
                    <a:gd name="T14" fmla="*/ 0 w 510"/>
                    <a:gd name="T15" fmla="*/ 13 h 269"/>
                    <a:gd name="T16" fmla="*/ 0 w 510"/>
                    <a:gd name="T17" fmla="*/ 0 h 269"/>
                    <a:gd name="T18" fmla="*/ 510 w 510"/>
                    <a:gd name="T19" fmla="*/ 0 h 269"/>
                    <a:gd name="T20" fmla="*/ 510 w 510"/>
                    <a:gd name="T21" fmla="*/ 13 h 269"/>
                    <a:gd name="T22" fmla="*/ 255 w 510"/>
                    <a:gd name="T23" fmla="*/ 269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0" h="269">
                      <a:moveTo>
                        <a:pt x="27" y="27"/>
                      </a:moveTo>
                      <a:lnTo>
                        <a:pt x="27" y="27"/>
                      </a:lnTo>
                      <a:cubicBezTo>
                        <a:pt x="34" y="146"/>
                        <a:pt x="134" y="242"/>
                        <a:pt x="255" y="242"/>
                      </a:cubicBezTo>
                      <a:cubicBezTo>
                        <a:pt x="377" y="242"/>
                        <a:pt x="476" y="146"/>
                        <a:pt x="483" y="27"/>
                      </a:cubicBezTo>
                      <a:lnTo>
                        <a:pt x="27" y="27"/>
                      </a:lnTo>
                      <a:close/>
                      <a:moveTo>
                        <a:pt x="255" y="269"/>
                      </a:moveTo>
                      <a:lnTo>
                        <a:pt x="255" y="269"/>
                      </a:lnTo>
                      <a:cubicBezTo>
                        <a:pt x="115" y="269"/>
                        <a:pt x="0" y="154"/>
                        <a:pt x="0" y="13"/>
                      </a:cubicBezTo>
                      <a:lnTo>
                        <a:pt x="0" y="0"/>
                      </a:lnTo>
                      <a:lnTo>
                        <a:pt x="510" y="0"/>
                      </a:lnTo>
                      <a:lnTo>
                        <a:pt x="510" y="13"/>
                      </a:lnTo>
                      <a:cubicBezTo>
                        <a:pt x="510" y="154"/>
                        <a:pt x="396" y="269"/>
                        <a:pt x="255" y="269"/>
                      </a:cubicBezTo>
                      <a:close/>
                    </a:path>
                  </a:pathLst>
                </a:custGeom>
                <a:grpFill/>
                <a:ln w="0">
                  <a:noFill/>
                  <a:prstDash val="solid"/>
                  <a:round/>
                  <a:headEnd/>
                  <a:tailEnd/>
                </a:ln>
              </p:spPr>
              <p:txBody>
                <a:bodyPr vert="horz" wrap="square" lIns="82284" tIns="41142" rIns="82284" bIns="41142" numCol="1" anchor="t" anchorCtr="0" compatLnSpc="1">
                  <a:prstTxWarp prst="textNoShape">
                    <a:avLst/>
                  </a:prstTxWarp>
                </a:bodyPr>
                <a:lstStyle/>
                <a:p>
                  <a:pPr marL="0" marR="0" lvl="0" indent="0" algn="l" defTabSz="822803" rtl="0" eaLnBrk="1" fontAlgn="auto" latinLnBrk="0" hangingPunct="1">
                    <a:lnSpc>
                      <a:spcPct val="100000"/>
                    </a:lnSpc>
                    <a:spcBef>
                      <a:spcPts val="0"/>
                    </a:spcBef>
                    <a:spcAft>
                      <a:spcPts val="0"/>
                    </a:spcAft>
                    <a:buClrTx/>
                    <a:buSzTx/>
                    <a:buFontTx/>
                    <a:buNone/>
                    <a:tabLst/>
                    <a:defRPr/>
                  </a:pPr>
                  <a:endParaRPr kumimoji="0" lang="en-US" sz="1620" b="0" i="0" u="none" strike="noStrike" kern="0" cap="none" spc="0" normalizeH="0" baseline="0" noProof="0">
                    <a:ln>
                      <a:noFill/>
                    </a:ln>
                    <a:solidFill>
                      <a:srgbClr val="505050"/>
                    </a:solidFill>
                    <a:effectLst/>
                    <a:uLnTx/>
                    <a:uFillTx/>
                    <a:latin typeface="Segoe UI"/>
                    <a:ea typeface="+mn-ea"/>
                    <a:cs typeface="+mn-cs"/>
                  </a:endParaRPr>
                </a:p>
              </p:txBody>
            </p:sp>
            <p:sp>
              <p:nvSpPr>
                <p:cNvPr id="583" name="Freeform 214">
                  <a:extLst>
                    <a:ext uri="{FF2B5EF4-FFF2-40B4-BE49-F238E27FC236}">
                      <a16:creationId xmlns:a16="http://schemas.microsoft.com/office/drawing/2014/main" id="{8B0BEDDB-3401-4B2B-89FD-0D922922E857}"/>
                    </a:ext>
                  </a:extLst>
                </p:cNvPr>
                <p:cNvSpPr>
                  <a:spLocks/>
                </p:cNvSpPr>
                <p:nvPr/>
              </p:nvSpPr>
              <p:spPr bwMode="auto">
                <a:xfrm>
                  <a:off x="10187494" y="5212698"/>
                  <a:ext cx="8096" cy="412873"/>
                </a:xfrm>
                <a:custGeom>
                  <a:avLst/>
                  <a:gdLst>
                    <a:gd name="T0" fmla="*/ 14 w 27"/>
                    <a:gd name="T1" fmla="*/ 1260 h 1260"/>
                    <a:gd name="T2" fmla="*/ 14 w 27"/>
                    <a:gd name="T3" fmla="*/ 1260 h 1260"/>
                    <a:gd name="T4" fmla="*/ 0 w 27"/>
                    <a:gd name="T5" fmla="*/ 1246 h 1260"/>
                    <a:gd name="T6" fmla="*/ 0 w 27"/>
                    <a:gd name="T7" fmla="*/ 13 h 1260"/>
                    <a:gd name="T8" fmla="*/ 14 w 27"/>
                    <a:gd name="T9" fmla="*/ 0 h 1260"/>
                    <a:gd name="T10" fmla="*/ 27 w 27"/>
                    <a:gd name="T11" fmla="*/ 13 h 1260"/>
                    <a:gd name="T12" fmla="*/ 27 w 27"/>
                    <a:gd name="T13" fmla="*/ 1246 h 1260"/>
                    <a:gd name="T14" fmla="*/ 14 w 27"/>
                    <a:gd name="T15" fmla="*/ 1260 h 12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 h="1260">
                      <a:moveTo>
                        <a:pt x="14" y="1260"/>
                      </a:moveTo>
                      <a:lnTo>
                        <a:pt x="14" y="1260"/>
                      </a:lnTo>
                      <a:cubicBezTo>
                        <a:pt x="6" y="1260"/>
                        <a:pt x="0" y="1254"/>
                        <a:pt x="0" y="1246"/>
                      </a:cubicBezTo>
                      <a:lnTo>
                        <a:pt x="0" y="13"/>
                      </a:lnTo>
                      <a:cubicBezTo>
                        <a:pt x="0" y="6"/>
                        <a:pt x="6" y="0"/>
                        <a:pt x="14" y="0"/>
                      </a:cubicBezTo>
                      <a:cubicBezTo>
                        <a:pt x="21" y="0"/>
                        <a:pt x="27" y="6"/>
                        <a:pt x="27" y="13"/>
                      </a:cubicBezTo>
                      <a:lnTo>
                        <a:pt x="27" y="1246"/>
                      </a:lnTo>
                      <a:cubicBezTo>
                        <a:pt x="27" y="1254"/>
                        <a:pt x="21" y="1260"/>
                        <a:pt x="14" y="1260"/>
                      </a:cubicBezTo>
                      <a:close/>
                    </a:path>
                  </a:pathLst>
                </a:custGeom>
                <a:grpFill/>
                <a:ln w="0">
                  <a:noFill/>
                  <a:prstDash val="solid"/>
                  <a:round/>
                  <a:headEnd/>
                  <a:tailEnd/>
                </a:ln>
              </p:spPr>
              <p:txBody>
                <a:bodyPr vert="horz" wrap="square" lIns="82284" tIns="41142" rIns="82284" bIns="41142" numCol="1" anchor="t" anchorCtr="0" compatLnSpc="1">
                  <a:prstTxWarp prst="textNoShape">
                    <a:avLst/>
                  </a:prstTxWarp>
                </a:bodyPr>
                <a:lstStyle/>
                <a:p>
                  <a:pPr marL="0" marR="0" lvl="0" indent="0" algn="l" defTabSz="822803" rtl="0" eaLnBrk="1" fontAlgn="auto" latinLnBrk="0" hangingPunct="1">
                    <a:lnSpc>
                      <a:spcPct val="100000"/>
                    </a:lnSpc>
                    <a:spcBef>
                      <a:spcPts val="0"/>
                    </a:spcBef>
                    <a:spcAft>
                      <a:spcPts val="0"/>
                    </a:spcAft>
                    <a:buClrTx/>
                    <a:buSzTx/>
                    <a:buFontTx/>
                    <a:buNone/>
                    <a:tabLst/>
                    <a:defRPr/>
                  </a:pPr>
                  <a:endParaRPr kumimoji="0" lang="en-US" sz="1620" b="0" i="0" u="none" strike="noStrike" kern="0" cap="none" spc="0" normalizeH="0" baseline="0" noProof="0">
                    <a:ln>
                      <a:noFill/>
                    </a:ln>
                    <a:solidFill>
                      <a:srgbClr val="505050"/>
                    </a:solidFill>
                    <a:effectLst/>
                    <a:uLnTx/>
                    <a:uFillTx/>
                    <a:latin typeface="Segoe UI"/>
                    <a:ea typeface="+mn-ea"/>
                    <a:cs typeface="+mn-cs"/>
                  </a:endParaRPr>
                </a:p>
              </p:txBody>
            </p:sp>
            <p:sp>
              <p:nvSpPr>
                <p:cNvPr id="584" name="Freeform 215">
                  <a:extLst>
                    <a:ext uri="{FF2B5EF4-FFF2-40B4-BE49-F238E27FC236}">
                      <a16:creationId xmlns:a16="http://schemas.microsoft.com/office/drawing/2014/main" id="{CF36226F-EEC1-412D-BB6D-0EF6525D6A7C}"/>
                    </a:ext>
                  </a:extLst>
                </p:cNvPr>
                <p:cNvSpPr>
                  <a:spLocks/>
                </p:cNvSpPr>
                <p:nvPr/>
              </p:nvSpPr>
              <p:spPr bwMode="auto">
                <a:xfrm>
                  <a:off x="9860434" y="5212698"/>
                  <a:ext cx="8096" cy="412873"/>
                </a:xfrm>
                <a:custGeom>
                  <a:avLst/>
                  <a:gdLst>
                    <a:gd name="T0" fmla="*/ 13 w 27"/>
                    <a:gd name="T1" fmla="*/ 1260 h 1260"/>
                    <a:gd name="T2" fmla="*/ 13 w 27"/>
                    <a:gd name="T3" fmla="*/ 1260 h 1260"/>
                    <a:gd name="T4" fmla="*/ 0 w 27"/>
                    <a:gd name="T5" fmla="*/ 1246 h 1260"/>
                    <a:gd name="T6" fmla="*/ 0 w 27"/>
                    <a:gd name="T7" fmla="*/ 13 h 1260"/>
                    <a:gd name="T8" fmla="*/ 13 w 27"/>
                    <a:gd name="T9" fmla="*/ 0 h 1260"/>
                    <a:gd name="T10" fmla="*/ 27 w 27"/>
                    <a:gd name="T11" fmla="*/ 13 h 1260"/>
                    <a:gd name="T12" fmla="*/ 27 w 27"/>
                    <a:gd name="T13" fmla="*/ 1246 h 1260"/>
                    <a:gd name="T14" fmla="*/ 13 w 27"/>
                    <a:gd name="T15" fmla="*/ 1260 h 12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 h="1260">
                      <a:moveTo>
                        <a:pt x="13" y="1260"/>
                      </a:moveTo>
                      <a:lnTo>
                        <a:pt x="13" y="1260"/>
                      </a:lnTo>
                      <a:cubicBezTo>
                        <a:pt x="6" y="1260"/>
                        <a:pt x="0" y="1254"/>
                        <a:pt x="0" y="1246"/>
                      </a:cubicBezTo>
                      <a:lnTo>
                        <a:pt x="0" y="13"/>
                      </a:lnTo>
                      <a:cubicBezTo>
                        <a:pt x="0" y="6"/>
                        <a:pt x="6" y="0"/>
                        <a:pt x="13" y="0"/>
                      </a:cubicBezTo>
                      <a:cubicBezTo>
                        <a:pt x="21" y="0"/>
                        <a:pt x="27" y="6"/>
                        <a:pt x="27" y="13"/>
                      </a:cubicBezTo>
                      <a:lnTo>
                        <a:pt x="27" y="1246"/>
                      </a:lnTo>
                      <a:cubicBezTo>
                        <a:pt x="27" y="1254"/>
                        <a:pt x="21" y="1260"/>
                        <a:pt x="13" y="1260"/>
                      </a:cubicBezTo>
                      <a:close/>
                    </a:path>
                  </a:pathLst>
                </a:custGeom>
                <a:grpFill/>
                <a:ln w="0">
                  <a:noFill/>
                  <a:prstDash val="solid"/>
                  <a:round/>
                  <a:headEnd/>
                  <a:tailEnd/>
                </a:ln>
              </p:spPr>
              <p:txBody>
                <a:bodyPr vert="horz" wrap="square" lIns="82284" tIns="41142" rIns="82284" bIns="41142" numCol="1" anchor="t" anchorCtr="0" compatLnSpc="1">
                  <a:prstTxWarp prst="textNoShape">
                    <a:avLst/>
                  </a:prstTxWarp>
                </a:bodyPr>
                <a:lstStyle/>
                <a:p>
                  <a:pPr marL="0" marR="0" lvl="0" indent="0" algn="l" defTabSz="822803" rtl="0" eaLnBrk="1" fontAlgn="auto" latinLnBrk="0" hangingPunct="1">
                    <a:lnSpc>
                      <a:spcPct val="100000"/>
                    </a:lnSpc>
                    <a:spcBef>
                      <a:spcPts val="0"/>
                    </a:spcBef>
                    <a:spcAft>
                      <a:spcPts val="0"/>
                    </a:spcAft>
                    <a:buClrTx/>
                    <a:buSzTx/>
                    <a:buFontTx/>
                    <a:buNone/>
                    <a:tabLst/>
                    <a:defRPr/>
                  </a:pPr>
                  <a:endParaRPr kumimoji="0" lang="en-US" sz="1620" b="0" i="0" u="none" strike="noStrike" kern="0" cap="none" spc="0" normalizeH="0" baseline="0" noProof="0">
                    <a:ln>
                      <a:noFill/>
                    </a:ln>
                    <a:solidFill>
                      <a:srgbClr val="505050"/>
                    </a:solidFill>
                    <a:effectLst/>
                    <a:uLnTx/>
                    <a:uFillTx/>
                    <a:latin typeface="Segoe UI"/>
                    <a:ea typeface="+mn-ea"/>
                    <a:cs typeface="+mn-cs"/>
                  </a:endParaRPr>
                </a:p>
              </p:txBody>
            </p:sp>
            <p:sp>
              <p:nvSpPr>
                <p:cNvPr id="585" name="Freeform 216">
                  <a:extLst>
                    <a:ext uri="{FF2B5EF4-FFF2-40B4-BE49-F238E27FC236}">
                      <a16:creationId xmlns:a16="http://schemas.microsoft.com/office/drawing/2014/main" id="{DFA3B8F4-C729-4773-B265-A6F1DC983D85}"/>
                    </a:ext>
                  </a:extLst>
                </p:cNvPr>
                <p:cNvSpPr>
                  <a:spLocks/>
                </p:cNvSpPr>
                <p:nvPr/>
              </p:nvSpPr>
              <p:spPr bwMode="auto">
                <a:xfrm>
                  <a:off x="9842623" y="5133362"/>
                  <a:ext cx="273630" cy="9715"/>
                </a:xfrm>
                <a:custGeom>
                  <a:avLst/>
                  <a:gdLst>
                    <a:gd name="T0" fmla="*/ 831 w 844"/>
                    <a:gd name="T1" fmla="*/ 27 h 27"/>
                    <a:gd name="T2" fmla="*/ 831 w 844"/>
                    <a:gd name="T3" fmla="*/ 27 h 27"/>
                    <a:gd name="T4" fmla="*/ 14 w 844"/>
                    <a:gd name="T5" fmla="*/ 27 h 27"/>
                    <a:gd name="T6" fmla="*/ 0 w 844"/>
                    <a:gd name="T7" fmla="*/ 13 h 27"/>
                    <a:gd name="T8" fmla="*/ 14 w 844"/>
                    <a:gd name="T9" fmla="*/ 0 h 27"/>
                    <a:gd name="T10" fmla="*/ 831 w 844"/>
                    <a:gd name="T11" fmla="*/ 0 h 27"/>
                    <a:gd name="T12" fmla="*/ 844 w 844"/>
                    <a:gd name="T13" fmla="*/ 13 h 27"/>
                    <a:gd name="T14" fmla="*/ 831 w 844"/>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4" h="27">
                      <a:moveTo>
                        <a:pt x="831" y="27"/>
                      </a:moveTo>
                      <a:lnTo>
                        <a:pt x="831" y="27"/>
                      </a:lnTo>
                      <a:lnTo>
                        <a:pt x="14" y="27"/>
                      </a:lnTo>
                      <a:cubicBezTo>
                        <a:pt x="6" y="27"/>
                        <a:pt x="0" y="21"/>
                        <a:pt x="0" y="13"/>
                      </a:cubicBezTo>
                      <a:cubicBezTo>
                        <a:pt x="0" y="6"/>
                        <a:pt x="6" y="0"/>
                        <a:pt x="14" y="0"/>
                      </a:cubicBezTo>
                      <a:lnTo>
                        <a:pt x="831" y="0"/>
                      </a:lnTo>
                      <a:cubicBezTo>
                        <a:pt x="838" y="0"/>
                        <a:pt x="844" y="6"/>
                        <a:pt x="844" y="13"/>
                      </a:cubicBezTo>
                      <a:cubicBezTo>
                        <a:pt x="844" y="21"/>
                        <a:pt x="838" y="27"/>
                        <a:pt x="831" y="27"/>
                      </a:cubicBezTo>
                      <a:close/>
                    </a:path>
                  </a:pathLst>
                </a:custGeom>
                <a:grpFill/>
                <a:ln w="0">
                  <a:noFill/>
                  <a:prstDash val="solid"/>
                  <a:round/>
                  <a:headEnd/>
                  <a:tailEnd/>
                </a:ln>
              </p:spPr>
              <p:txBody>
                <a:bodyPr vert="horz" wrap="square" lIns="82284" tIns="41142" rIns="82284" bIns="41142" numCol="1" anchor="t" anchorCtr="0" compatLnSpc="1">
                  <a:prstTxWarp prst="textNoShape">
                    <a:avLst/>
                  </a:prstTxWarp>
                </a:bodyPr>
                <a:lstStyle/>
                <a:p>
                  <a:pPr marL="0" marR="0" lvl="0" indent="0" algn="l" defTabSz="822803" rtl="0" eaLnBrk="1" fontAlgn="auto" latinLnBrk="0" hangingPunct="1">
                    <a:lnSpc>
                      <a:spcPct val="100000"/>
                    </a:lnSpc>
                    <a:spcBef>
                      <a:spcPts val="0"/>
                    </a:spcBef>
                    <a:spcAft>
                      <a:spcPts val="0"/>
                    </a:spcAft>
                    <a:buClrTx/>
                    <a:buSzTx/>
                    <a:buFontTx/>
                    <a:buNone/>
                    <a:tabLst/>
                    <a:defRPr/>
                  </a:pPr>
                  <a:endParaRPr kumimoji="0" lang="en-US" sz="1620" b="0" i="0" u="none" strike="noStrike" kern="0" cap="none" spc="0" normalizeH="0" baseline="0" noProof="0">
                    <a:ln>
                      <a:noFill/>
                    </a:ln>
                    <a:solidFill>
                      <a:srgbClr val="505050"/>
                    </a:solidFill>
                    <a:effectLst/>
                    <a:uLnTx/>
                    <a:uFillTx/>
                    <a:latin typeface="Segoe UI"/>
                    <a:ea typeface="+mn-ea"/>
                    <a:cs typeface="+mn-cs"/>
                  </a:endParaRPr>
                </a:p>
              </p:txBody>
            </p:sp>
            <p:sp>
              <p:nvSpPr>
                <p:cNvPr id="586" name="Freeform 217">
                  <a:extLst>
                    <a:ext uri="{FF2B5EF4-FFF2-40B4-BE49-F238E27FC236}">
                      <a16:creationId xmlns:a16="http://schemas.microsoft.com/office/drawing/2014/main" id="{79ABB1AE-3BE9-464B-B933-CB3D6F392225}"/>
                    </a:ext>
                  </a:extLst>
                </p:cNvPr>
                <p:cNvSpPr>
                  <a:spLocks/>
                </p:cNvSpPr>
                <p:nvPr/>
              </p:nvSpPr>
              <p:spPr bwMode="auto">
                <a:xfrm>
                  <a:off x="9939770" y="5695192"/>
                  <a:ext cx="335156" cy="9715"/>
                </a:xfrm>
                <a:custGeom>
                  <a:avLst/>
                  <a:gdLst>
                    <a:gd name="T0" fmla="*/ 1016 w 1030"/>
                    <a:gd name="T1" fmla="*/ 27 h 27"/>
                    <a:gd name="T2" fmla="*/ 1016 w 1030"/>
                    <a:gd name="T3" fmla="*/ 27 h 27"/>
                    <a:gd name="T4" fmla="*/ 14 w 1030"/>
                    <a:gd name="T5" fmla="*/ 27 h 27"/>
                    <a:gd name="T6" fmla="*/ 0 w 1030"/>
                    <a:gd name="T7" fmla="*/ 13 h 27"/>
                    <a:gd name="T8" fmla="*/ 14 w 1030"/>
                    <a:gd name="T9" fmla="*/ 0 h 27"/>
                    <a:gd name="T10" fmla="*/ 1016 w 1030"/>
                    <a:gd name="T11" fmla="*/ 0 h 27"/>
                    <a:gd name="T12" fmla="*/ 1030 w 1030"/>
                    <a:gd name="T13" fmla="*/ 13 h 27"/>
                    <a:gd name="T14" fmla="*/ 1016 w 1030"/>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0" h="27">
                      <a:moveTo>
                        <a:pt x="1016" y="27"/>
                      </a:moveTo>
                      <a:lnTo>
                        <a:pt x="1016" y="27"/>
                      </a:lnTo>
                      <a:lnTo>
                        <a:pt x="14" y="27"/>
                      </a:lnTo>
                      <a:cubicBezTo>
                        <a:pt x="6" y="27"/>
                        <a:pt x="0" y="21"/>
                        <a:pt x="0" y="13"/>
                      </a:cubicBezTo>
                      <a:cubicBezTo>
                        <a:pt x="0" y="6"/>
                        <a:pt x="6" y="0"/>
                        <a:pt x="14" y="0"/>
                      </a:cubicBezTo>
                      <a:lnTo>
                        <a:pt x="1016" y="0"/>
                      </a:lnTo>
                      <a:cubicBezTo>
                        <a:pt x="1024" y="0"/>
                        <a:pt x="1030" y="6"/>
                        <a:pt x="1030" y="13"/>
                      </a:cubicBezTo>
                      <a:cubicBezTo>
                        <a:pt x="1030" y="21"/>
                        <a:pt x="1024" y="27"/>
                        <a:pt x="1016" y="27"/>
                      </a:cubicBezTo>
                      <a:close/>
                    </a:path>
                  </a:pathLst>
                </a:custGeom>
                <a:grpFill/>
                <a:ln w="0">
                  <a:noFill/>
                  <a:prstDash val="solid"/>
                  <a:round/>
                  <a:headEnd/>
                  <a:tailEnd/>
                </a:ln>
              </p:spPr>
              <p:txBody>
                <a:bodyPr vert="horz" wrap="square" lIns="82284" tIns="41142" rIns="82284" bIns="41142" numCol="1" anchor="t" anchorCtr="0" compatLnSpc="1">
                  <a:prstTxWarp prst="textNoShape">
                    <a:avLst/>
                  </a:prstTxWarp>
                </a:bodyPr>
                <a:lstStyle/>
                <a:p>
                  <a:pPr marL="0" marR="0" lvl="0" indent="0" algn="l" defTabSz="822803" rtl="0" eaLnBrk="1" fontAlgn="auto" latinLnBrk="0" hangingPunct="1">
                    <a:lnSpc>
                      <a:spcPct val="100000"/>
                    </a:lnSpc>
                    <a:spcBef>
                      <a:spcPts val="0"/>
                    </a:spcBef>
                    <a:spcAft>
                      <a:spcPts val="0"/>
                    </a:spcAft>
                    <a:buClrTx/>
                    <a:buSzTx/>
                    <a:buFontTx/>
                    <a:buNone/>
                    <a:tabLst/>
                    <a:defRPr/>
                  </a:pPr>
                  <a:endParaRPr kumimoji="0" lang="en-US" sz="1620" b="0" i="0" u="none" strike="noStrike" kern="0" cap="none" spc="0" normalizeH="0" baseline="0" noProof="0">
                    <a:ln>
                      <a:noFill/>
                    </a:ln>
                    <a:solidFill>
                      <a:srgbClr val="505050"/>
                    </a:solidFill>
                    <a:effectLst/>
                    <a:uLnTx/>
                    <a:uFillTx/>
                    <a:latin typeface="Segoe UI"/>
                    <a:ea typeface="+mn-ea"/>
                    <a:cs typeface="+mn-cs"/>
                  </a:endParaRPr>
                </a:p>
              </p:txBody>
            </p:sp>
            <p:sp>
              <p:nvSpPr>
                <p:cNvPr id="587" name="Freeform 218">
                  <a:extLst>
                    <a:ext uri="{FF2B5EF4-FFF2-40B4-BE49-F238E27FC236}">
                      <a16:creationId xmlns:a16="http://schemas.microsoft.com/office/drawing/2014/main" id="{5A2F7879-B21C-43E4-8F72-C518B286AAF7}"/>
                    </a:ext>
                  </a:extLst>
                </p:cNvPr>
                <p:cNvSpPr>
                  <a:spLocks/>
                </p:cNvSpPr>
                <p:nvPr/>
              </p:nvSpPr>
              <p:spPr bwMode="auto">
                <a:xfrm>
                  <a:off x="9763287" y="5133362"/>
                  <a:ext cx="432302" cy="89051"/>
                </a:xfrm>
                <a:custGeom>
                  <a:avLst/>
                  <a:gdLst>
                    <a:gd name="T0" fmla="*/ 1314 w 1327"/>
                    <a:gd name="T1" fmla="*/ 269 h 269"/>
                    <a:gd name="T2" fmla="*/ 1314 w 1327"/>
                    <a:gd name="T3" fmla="*/ 269 h 269"/>
                    <a:gd name="T4" fmla="*/ 1300 w 1327"/>
                    <a:gd name="T5" fmla="*/ 255 h 269"/>
                    <a:gd name="T6" fmla="*/ 1072 w 1327"/>
                    <a:gd name="T7" fmla="*/ 27 h 269"/>
                    <a:gd name="T8" fmla="*/ 843 w 1327"/>
                    <a:gd name="T9" fmla="*/ 255 h 269"/>
                    <a:gd name="T10" fmla="*/ 843 w 1327"/>
                    <a:gd name="T11" fmla="*/ 269 h 269"/>
                    <a:gd name="T12" fmla="*/ 0 w 1327"/>
                    <a:gd name="T13" fmla="*/ 269 h 269"/>
                    <a:gd name="T14" fmla="*/ 0 w 1327"/>
                    <a:gd name="T15" fmla="*/ 255 h 269"/>
                    <a:gd name="T16" fmla="*/ 255 w 1327"/>
                    <a:gd name="T17" fmla="*/ 0 h 269"/>
                    <a:gd name="T18" fmla="*/ 268 w 1327"/>
                    <a:gd name="T19" fmla="*/ 13 h 269"/>
                    <a:gd name="T20" fmla="*/ 255 w 1327"/>
                    <a:gd name="T21" fmla="*/ 27 h 269"/>
                    <a:gd name="T22" fmla="*/ 27 w 1327"/>
                    <a:gd name="T23" fmla="*/ 242 h 269"/>
                    <a:gd name="T24" fmla="*/ 817 w 1327"/>
                    <a:gd name="T25" fmla="*/ 242 h 269"/>
                    <a:gd name="T26" fmla="*/ 1072 w 1327"/>
                    <a:gd name="T27" fmla="*/ 0 h 269"/>
                    <a:gd name="T28" fmla="*/ 1327 w 1327"/>
                    <a:gd name="T29" fmla="*/ 255 h 269"/>
                    <a:gd name="T30" fmla="*/ 1314 w 1327"/>
                    <a:gd name="T31" fmla="*/ 269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7" h="269">
                      <a:moveTo>
                        <a:pt x="1314" y="269"/>
                      </a:moveTo>
                      <a:lnTo>
                        <a:pt x="1314" y="269"/>
                      </a:lnTo>
                      <a:cubicBezTo>
                        <a:pt x="1306" y="269"/>
                        <a:pt x="1300" y="263"/>
                        <a:pt x="1300" y="255"/>
                      </a:cubicBezTo>
                      <a:cubicBezTo>
                        <a:pt x="1300" y="129"/>
                        <a:pt x="1198" y="27"/>
                        <a:pt x="1072" y="27"/>
                      </a:cubicBezTo>
                      <a:cubicBezTo>
                        <a:pt x="946" y="27"/>
                        <a:pt x="843" y="129"/>
                        <a:pt x="843" y="255"/>
                      </a:cubicBezTo>
                      <a:lnTo>
                        <a:pt x="843" y="269"/>
                      </a:lnTo>
                      <a:lnTo>
                        <a:pt x="0" y="269"/>
                      </a:lnTo>
                      <a:lnTo>
                        <a:pt x="0" y="255"/>
                      </a:lnTo>
                      <a:cubicBezTo>
                        <a:pt x="0" y="115"/>
                        <a:pt x="114" y="0"/>
                        <a:pt x="255" y="0"/>
                      </a:cubicBezTo>
                      <a:cubicBezTo>
                        <a:pt x="262" y="0"/>
                        <a:pt x="268" y="6"/>
                        <a:pt x="268" y="13"/>
                      </a:cubicBezTo>
                      <a:cubicBezTo>
                        <a:pt x="268" y="21"/>
                        <a:pt x="262" y="27"/>
                        <a:pt x="255" y="27"/>
                      </a:cubicBezTo>
                      <a:cubicBezTo>
                        <a:pt x="133" y="27"/>
                        <a:pt x="33" y="122"/>
                        <a:pt x="27" y="242"/>
                      </a:cubicBezTo>
                      <a:lnTo>
                        <a:pt x="817" y="242"/>
                      </a:lnTo>
                      <a:cubicBezTo>
                        <a:pt x="824" y="107"/>
                        <a:pt x="936" y="0"/>
                        <a:pt x="1072" y="0"/>
                      </a:cubicBezTo>
                      <a:cubicBezTo>
                        <a:pt x="1213" y="0"/>
                        <a:pt x="1327" y="115"/>
                        <a:pt x="1327" y="255"/>
                      </a:cubicBezTo>
                      <a:cubicBezTo>
                        <a:pt x="1327" y="263"/>
                        <a:pt x="1321" y="269"/>
                        <a:pt x="1314" y="269"/>
                      </a:cubicBezTo>
                      <a:close/>
                    </a:path>
                  </a:pathLst>
                </a:custGeom>
                <a:grpFill/>
                <a:ln w="0">
                  <a:noFill/>
                  <a:prstDash val="solid"/>
                  <a:round/>
                  <a:headEnd/>
                  <a:tailEnd/>
                </a:ln>
              </p:spPr>
              <p:txBody>
                <a:bodyPr vert="horz" wrap="square" lIns="82284" tIns="41142" rIns="82284" bIns="41142" numCol="1" anchor="t" anchorCtr="0" compatLnSpc="1">
                  <a:prstTxWarp prst="textNoShape">
                    <a:avLst/>
                  </a:prstTxWarp>
                </a:bodyPr>
                <a:lstStyle/>
                <a:p>
                  <a:pPr marL="0" marR="0" lvl="0" indent="0" algn="l" defTabSz="822803" rtl="0" eaLnBrk="1" fontAlgn="auto" latinLnBrk="0" hangingPunct="1">
                    <a:lnSpc>
                      <a:spcPct val="100000"/>
                    </a:lnSpc>
                    <a:spcBef>
                      <a:spcPts val="0"/>
                    </a:spcBef>
                    <a:spcAft>
                      <a:spcPts val="0"/>
                    </a:spcAft>
                    <a:buClrTx/>
                    <a:buSzTx/>
                    <a:buFontTx/>
                    <a:buNone/>
                    <a:tabLst/>
                    <a:defRPr/>
                  </a:pPr>
                  <a:endParaRPr kumimoji="0" lang="en-US" sz="1620" b="0" i="0" u="none" strike="noStrike" kern="0" cap="none" spc="0" normalizeH="0" baseline="0" noProof="0">
                    <a:ln>
                      <a:noFill/>
                    </a:ln>
                    <a:solidFill>
                      <a:srgbClr val="505050"/>
                    </a:solidFill>
                    <a:effectLst/>
                    <a:uLnTx/>
                    <a:uFillTx/>
                    <a:latin typeface="Segoe UI"/>
                    <a:ea typeface="+mn-ea"/>
                    <a:cs typeface="+mn-cs"/>
                  </a:endParaRPr>
                </a:p>
              </p:txBody>
            </p:sp>
            <p:sp>
              <p:nvSpPr>
                <p:cNvPr id="588" name="Freeform 219">
                  <a:extLst>
                    <a:ext uri="{FF2B5EF4-FFF2-40B4-BE49-F238E27FC236}">
                      <a16:creationId xmlns:a16="http://schemas.microsoft.com/office/drawing/2014/main" id="{5832D0AD-D1C4-4CB7-9811-9ED7CFE7C19E}"/>
                    </a:ext>
                  </a:extLst>
                </p:cNvPr>
                <p:cNvSpPr>
                  <a:spLocks/>
                </p:cNvSpPr>
                <p:nvPr/>
              </p:nvSpPr>
              <p:spPr bwMode="auto">
                <a:xfrm>
                  <a:off x="9920341" y="5266129"/>
                  <a:ext cx="221818" cy="9715"/>
                </a:xfrm>
                <a:custGeom>
                  <a:avLst/>
                  <a:gdLst>
                    <a:gd name="T0" fmla="*/ 665 w 678"/>
                    <a:gd name="T1" fmla="*/ 27 h 27"/>
                    <a:gd name="T2" fmla="*/ 665 w 678"/>
                    <a:gd name="T3" fmla="*/ 27 h 27"/>
                    <a:gd name="T4" fmla="*/ 13 w 678"/>
                    <a:gd name="T5" fmla="*/ 27 h 27"/>
                    <a:gd name="T6" fmla="*/ 0 w 678"/>
                    <a:gd name="T7" fmla="*/ 14 h 27"/>
                    <a:gd name="T8" fmla="*/ 13 w 678"/>
                    <a:gd name="T9" fmla="*/ 0 h 27"/>
                    <a:gd name="T10" fmla="*/ 665 w 678"/>
                    <a:gd name="T11" fmla="*/ 0 h 27"/>
                    <a:gd name="T12" fmla="*/ 678 w 678"/>
                    <a:gd name="T13" fmla="*/ 14 h 27"/>
                    <a:gd name="T14" fmla="*/ 665 w 678"/>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27">
                      <a:moveTo>
                        <a:pt x="665" y="27"/>
                      </a:moveTo>
                      <a:lnTo>
                        <a:pt x="665" y="27"/>
                      </a:lnTo>
                      <a:lnTo>
                        <a:pt x="13" y="27"/>
                      </a:lnTo>
                      <a:cubicBezTo>
                        <a:pt x="6" y="27"/>
                        <a:pt x="0" y="21"/>
                        <a:pt x="0" y="14"/>
                      </a:cubicBezTo>
                      <a:cubicBezTo>
                        <a:pt x="0" y="6"/>
                        <a:pt x="6" y="0"/>
                        <a:pt x="13" y="0"/>
                      </a:cubicBezTo>
                      <a:lnTo>
                        <a:pt x="665" y="0"/>
                      </a:lnTo>
                      <a:cubicBezTo>
                        <a:pt x="672" y="0"/>
                        <a:pt x="678" y="6"/>
                        <a:pt x="678" y="14"/>
                      </a:cubicBezTo>
                      <a:cubicBezTo>
                        <a:pt x="678" y="21"/>
                        <a:pt x="672" y="27"/>
                        <a:pt x="665" y="27"/>
                      </a:cubicBezTo>
                      <a:close/>
                    </a:path>
                  </a:pathLst>
                </a:custGeom>
                <a:grpFill/>
                <a:ln w="0">
                  <a:noFill/>
                  <a:prstDash val="solid"/>
                  <a:round/>
                  <a:headEnd/>
                  <a:tailEnd/>
                </a:ln>
              </p:spPr>
              <p:txBody>
                <a:bodyPr vert="horz" wrap="square" lIns="82284" tIns="41142" rIns="82284" bIns="41142" numCol="1" anchor="t" anchorCtr="0" compatLnSpc="1">
                  <a:prstTxWarp prst="textNoShape">
                    <a:avLst/>
                  </a:prstTxWarp>
                </a:bodyPr>
                <a:lstStyle/>
                <a:p>
                  <a:pPr marL="0" marR="0" lvl="0" indent="0" algn="l" defTabSz="822803" rtl="0" eaLnBrk="1" fontAlgn="auto" latinLnBrk="0" hangingPunct="1">
                    <a:lnSpc>
                      <a:spcPct val="100000"/>
                    </a:lnSpc>
                    <a:spcBef>
                      <a:spcPts val="0"/>
                    </a:spcBef>
                    <a:spcAft>
                      <a:spcPts val="0"/>
                    </a:spcAft>
                    <a:buClrTx/>
                    <a:buSzTx/>
                    <a:buFontTx/>
                    <a:buNone/>
                    <a:tabLst/>
                    <a:defRPr/>
                  </a:pPr>
                  <a:endParaRPr kumimoji="0" lang="en-US" sz="1620" b="0" i="0" u="none" strike="noStrike" kern="0" cap="none" spc="0" normalizeH="0" baseline="0" noProof="0">
                    <a:ln>
                      <a:noFill/>
                    </a:ln>
                    <a:solidFill>
                      <a:srgbClr val="505050"/>
                    </a:solidFill>
                    <a:effectLst/>
                    <a:uLnTx/>
                    <a:uFillTx/>
                    <a:latin typeface="Segoe UI"/>
                    <a:ea typeface="+mn-ea"/>
                    <a:cs typeface="+mn-cs"/>
                  </a:endParaRPr>
                </a:p>
              </p:txBody>
            </p:sp>
            <p:sp>
              <p:nvSpPr>
                <p:cNvPr id="589" name="Freeform 220">
                  <a:extLst>
                    <a:ext uri="{FF2B5EF4-FFF2-40B4-BE49-F238E27FC236}">
                      <a16:creationId xmlns:a16="http://schemas.microsoft.com/office/drawing/2014/main" id="{36F087B7-FF01-4D80-840C-5843F5E207B7}"/>
                    </a:ext>
                  </a:extLst>
                </p:cNvPr>
                <p:cNvSpPr>
                  <a:spLocks/>
                </p:cNvSpPr>
                <p:nvPr/>
              </p:nvSpPr>
              <p:spPr bwMode="auto">
                <a:xfrm>
                  <a:off x="9920341" y="5314702"/>
                  <a:ext cx="221818" cy="9715"/>
                </a:xfrm>
                <a:custGeom>
                  <a:avLst/>
                  <a:gdLst>
                    <a:gd name="T0" fmla="*/ 665 w 678"/>
                    <a:gd name="T1" fmla="*/ 27 h 27"/>
                    <a:gd name="T2" fmla="*/ 665 w 678"/>
                    <a:gd name="T3" fmla="*/ 27 h 27"/>
                    <a:gd name="T4" fmla="*/ 13 w 678"/>
                    <a:gd name="T5" fmla="*/ 27 h 27"/>
                    <a:gd name="T6" fmla="*/ 0 w 678"/>
                    <a:gd name="T7" fmla="*/ 13 h 27"/>
                    <a:gd name="T8" fmla="*/ 13 w 678"/>
                    <a:gd name="T9" fmla="*/ 0 h 27"/>
                    <a:gd name="T10" fmla="*/ 665 w 678"/>
                    <a:gd name="T11" fmla="*/ 0 h 27"/>
                    <a:gd name="T12" fmla="*/ 678 w 678"/>
                    <a:gd name="T13" fmla="*/ 13 h 27"/>
                    <a:gd name="T14" fmla="*/ 665 w 678"/>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27">
                      <a:moveTo>
                        <a:pt x="665" y="27"/>
                      </a:moveTo>
                      <a:lnTo>
                        <a:pt x="665" y="27"/>
                      </a:lnTo>
                      <a:lnTo>
                        <a:pt x="13" y="27"/>
                      </a:lnTo>
                      <a:cubicBezTo>
                        <a:pt x="6" y="27"/>
                        <a:pt x="0" y="21"/>
                        <a:pt x="0" y="13"/>
                      </a:cubicBezTo>
                      <a:cubicBezTo>
                        <a:pt x="0" y="6"/>
                        <a:pt x="6" y="0"/>
                        <a:pt x="13" y="0"/>
                      </a:cubicBezTo>
                      <a:lnTo>
                        <a:pt x="665" y="0"/>
                      </a:lnTo>
                      <a:cubicBezTo>
                        <a:pt x="672" y="0"/>
                        <a:pt x="678" y="6"/>
                        <a:pt x="678" y="13"/>
                      </a:cubicBezTo>
                      <a:cubicBezTo>
                        <a:pt x="678" y="21"/>
                        <a:pt x="672" y="27"/>
                        <a:pt x="665" y="27"/>
                      </a:cubicBezTo>
                      <a:close/>
                    </a:path>
                  </a:pathLst>
                </a:custGeom>
                <a:grpFill/>
                <a:ln w="0">
                  <a:noFill/>
                  <a:prstDash val="solid"/>
                  <a:round/>
                  <a:headEnd/>
                  <a:tailEnd/>
                </a:ln>
              </p:spPr>
              <p:txBody>
                <a:bodyPr vert="horz" wrap="square" lIns="82284" tIns="41142" rIns="82284" bIns="41142" numCol="1" anchor="t" anchorCtr="0" compatLnSpc="1">
                  <a:prstTxWarp prst="textNoShape">
                    <a:avLst/>
                  </a:prstTxWarp>
                </a:bodyPr>
                <a:lstStyle/>
                <a:p>
                  <a:pPr marL="0" marR="0" lvl="0" indent="0" algn="l" defTabSz="822803" rtl="0" eaLnBrk="1" fontAlgn="auto" latinLnBrk="0" hangingPunct="1">
                    <a:lnSpc>
                      <a:spcPct val="100000"/>
                    </a:lnSpc>
                    <a:spcBef>
                      <a:spcPts val="0"/>
                    </a:spcBef>
                    <a:spcAft>
                      <a:spcPts val="0"/>
                    </a:spcAft>
                    <a:buClrTx/>
                    <a:buSzTx/>
                    <a:buFontTx/>
                    <a:buNone/>
                    <a:tabLst/>
                    <a:defRPr/>
                  </a:pPr>
                  <a:endParaRPr kumimoji="0" lang="en-US" sz="1620" b="0" i="0" u="none" strike="noStrike" kern="0" cap="none" spc="0" normalizeH="0" baseline="0" noProof="0">
                    <a:ln>
                      <a:noFill/>
                    </a:ln>
                    <a:solidFill>
                      <a:srgbClr val="505050"/>
                    </a:solidFill>
                    <a:effectLst/>
                    <a:uLnTx/>
                    <a:uFillTx/>
                    <a:latin typeface="Segoe UI"/>
                    <a:ea typeface="+mn-ea"/>
                    <a:cs typeface="+mn-cs"/>
                  </a:endParaRPr>
                </a:p>
              </p:txBody>
            </p:sp>
            <p:sp>
              <p:nvSpPr>
                <p:cNvPr id="590" name="Freeform 221">
                  <a:extLst>
                    <a:ext uri="{FF2B5EF4-FFF2-40B4-BE49-F238E27FC236}">
                      <a16:creationId xmlns:a16="http://schemas.microsoft.com/office/drawing/2014/main" id="{4CDC166A-C1A8-41E1-B604-D9E5BD8D325C}"/>
                    </a:ext>
                  </a:extLst>
                </p:cNvPr>
                <p:cNvSpPr>
                  <a:spLocks/>
                </p:cNvSpPr>
                <p:nvPr/>
              </p:nvSpPr>
              <p:spPr bwMode="auto">
                <a:xfrm>
                  <a:off x="9920341" y="5364894"/>
                  <a:ext cx="221818" cy="8096"/>
                </a:xfrm>
                <a:custGeom>
                  <a:avLst/>
                  <a:gdLst>
                    <a:gd name="T0" fmla="*/ 665 w 678"/>
                    <a:gd name="T1" fmla="*/ 26 h 26"/>
                    <a:gd name="T2" fmla="*/ 665 w 678"/>
                    <a:gd name="T3" fmla="*/ 26 h 26"/>
                    <a:gd name="T4" fmla="*/ 13 w 678"/>
                    <a:gd name="T5" fmla="*/ 26 h 26"/>
                    <a:gd name="T6" fmla="*/ 0 w 678"/>
                    <a:gd name="T7" fmla="*/ 13 h 26"/>
                    <a:gd name="T8" fmla="*/ 13 w 678"/>
                    <a:gd name="T9" fmla="*/ 0 h 26"/>
                    <a:gd name="T10" fmla="*/ 665 w 678"/>
                    <a:gd name="T11" fmla="*/ 0 h 26"/>
                    <a:gd name="T12" fmla="*/ 678 w 678"/>
                    <a:gd name="T13" fmla="*/ 13 h 26"/>
                    <a:gd name="T14" fmla="*/ 665 w 678"/>
                    <a:gd name="T15" fmla="*/ 26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26">
                      <a:moveTo>
                        <a:pt x="665" y="26"/>
                      </a:moveTo>
                      <a:lnTo>
                        <a:pt x="665" y="26"/>
                      </a:lnTo>
                      <a:lnTo>
                        <a:pt x="13" y="26"/>
                      </a:lnTo>
                      <a:cubicBezTo>
                        <a:pt x="6" y="26"/>
                        <a:pt x="0" y="20"/>
                        <a:pt x="0" y="13"/>
                      </a:cubicBezTo>
                      <a:cubicBezTo>
                        <a:pt x="0" y="6"/>
                        <a:pt x="6" y="0"/>
                        <a:pt x="13" y="0"/>
                      </a:cubicBezTo>
                      <a:lnTo>
                        <a:pt x="665" y="0"/>
                      </a:lnTo>
                      <a:cubicBezTo>
                        <a:pt x="672" y="0"/>
                        <a:pt x="678" y="6"/>
                        <a:pt x="678" y="13"/>
                      </a:cubicBezTo>
                      <a:cubicBezTo>
                        <a:pt x="678" y="20"/>
                        <a:pt x="672" y="26"/>
                        <a:pt x="665" y="26"/>
                      </a:cubicBezTo>
                      <a:close/>
                    </a:path>
                  </a:pathLst>
                </a:custGeom>
                <a:grpFill/>
                <a:ln w="0">
                  <a:noFill/>
                  <a:prstDash val="solid"/>
                  <a:round/>
                  <a:headEnd/>
                  <a:tailEnd/>
                </a:ln>
              </p:spPr>
              <p:txBody>
                <a:bodyPr vert="horz" wrap="square" lIns="82284" tIns="41142" rIns="82284" bIns="41142" numCol="1" anchor="t" anchorCtr="0" compatLnSpc="1">
                  <a:prstTxWarp prst="textNoShape">
                    <a:avLst/>
                  </a:prstTxWarp>
                </a:bodyPr>
                <a:lstStyle/>
                <a:p>
                  <a:pPr marL="0" marR="0" lvl="0" indent="0" algn="l" defTabSz="822803" rtl="0" eaLnBrk="1" fontAlgn="auto" latinLnBrk="0" hangingPunct="1">
                    <a:lnSpc>
                      <a:spcPct val="100000"/>
                    </a:lnSpc>
                    <a:spcBef>
                      <a:spcPts val="0"/>
                    </a:spcBef>
                    <a:spcAft>
                      <a:spcPts val="0"/>
                    </a:spcAft>
                    <a:buClrTx/>
                    <a:buSzTx/>
                    <a:buFontTx/>
                    <a:buNone/>
                    <a:tabLst/>
                    <a:defRPr/>
                  </a:pPr>
                  <a:endParaRPr kumimoji="0" lang="en-US" sz="1620" b="0" i="0" u="none" strike="noStrike" kern="0" cap="none" spc="0" normalizeH="0" baseline="0" noProof="0">
                    <a:ln>
                      <a:noFill/>
                    </a:ln>
                    <a:solidFill>
                      <a:srgbClr val="505050"/>
                    </a:solidFill>
                    <a:effectLst/>
                    <a:uLnTx/>
                    <a:uFillTx/>
                    <a:latin typeface="Segoe UI"/>
                    <a:ea typeface="+mn-ea"/>
                    <a:cs typeface="+mn-cs"/>
                  </a:endParaRPr>
                </a:p>
              </p:txBody>
            </p:sp>
            <p:sp>
              <p:nvSpPr>
                <p:cNvPr id="591" name="Freeform 222">
                  <a:extLst>
                    <a:ext uri="{FF2B5EF4-FFF2-40B4-BE49-F238E27FC236}">
                      <a16:creationId xmlns:a16="http://schemas.microsoft.com/office/drawing/2014/main" id="{ED05D515-2865-4B96-8D31-D23636FFE16A}"/>
                    </a:ext>
                  </a:extLst>
                </p:cNvPr>
                <p:cNvSpPr>
                  <a:spLocks/>
                </p:cNvSpPr>
                <p:nvPr/>
              </p:nvSpPr>
              <p:spPr bwMode="auto">
                <a:xfrm>
                  <a:off x="9920341" y="5413468"/>
                  <a:ext cx="221818" cy="8096"/>
                </a:xfrm>
                <a:custGeom>
                  <a:avLst/>
                  <a:gdLst>
                    <a:gd name="T0" fmla="*/ 665 w 678"/>
                    <a:gd name="T1" fmla="*/ 27 h 27"/>
                    <a:gd name="T2" fmla="*/ 665 w 678"/>
                    <a:gd name="T3" fmla="*/ 27 h 27"/>
                    <a:gd name="T4" fmla="*/ 13 w 678"/>
                    <a:gd name="T5" fmla="*/ 27 h 27"/>
                    <a:gd name="T6" fmla="*/ 0 w 678"/>
                    <a:gd name="T7" fmla="*/ 14 h 27"/>
                    <a:gd name="T8" fmla="*/ 13 w 678"/>
                    <a:gd name="T9" fmla="*/ 0 h 27"/>
                    <a:gd name="T10" fmla="*/ 665 w 678"/>
                    <a:gd name="T11" fmla="*/ 0 h 27"/>
                    <a:gd name="T12" fmla="*/ 678 w 678"/>
                    <a:gd name="T13" fmla="*/ 14 h 27"/>
                    <a:gd name="T14" fmla="*/ 665 w 678"/>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27">
                      <a:moveTo>
                        <a:pt x="665" y="27"/>
                      </a:moveTo>
                      <a:lnTo>
                        <a:pt x="665" y="27"/>
                      </a:lnTo>
                      <a:lnTo>
                        <a:pt x="13" y="27"/>
                      </a:lnTo>
                      <a:cubicBezTo>
                        <a:pt x="6" y="27"/>
                        <a:pt x="0" y="21"/>
                        <a:pt x="0" y="14"/>
                      </a:cubicBezTo>
                      <a:cubicBezTo>
                        <a:pt x="0" y="6"/>
                        <a:pt x="6" y="0"/>
                        <a:pt x="13" y="0"/>
                      </a:cubicBezTo>
                      <a:lnTo>
                        <a:pt x="665" y="0"/>
                      </a:lnTo>
                      <a:cubicBezTo>
                        <a:pt x="672" y="0"/>
                        <a:pt x="678" y="6"/>
                        <a:pt x="678" y="14"/>
                      </a:cubicBezTo>
                      <a:cubicBezTo>
                        <a:pt x="678" y="21"/>
                        <a:pt x="672" y="27"/>
                        <a:pt x="665" y="27"/>
                      </a:cubicBezTo>
                      <a:close/>
                    </a:path>
                  </a:pathLst>
                </a:custGeom>
                <a:grpFill/>
                <a:ln w="0">
                  <a:noFill/>
                  <a:prstDash val="solid"/>
                  <a:round/>
                  <a:headEnd/>
                  <a:tailEnd/>
                </a:ln>
              </p:spPr>
              <p:txBody>
                <a:bodyPr vert="horz" wrap="square" lIns="82284" tIns="41142" rIns="82284" bIns="41142" numCol="1" anchor="t" anchorCtr="0" compatLnSpc="1">
                  <a:prstTxWarp prst="textNoShape">
                    <a:avLst/>
                  </a:prstTxWarp>
                </a:bodyPr>
                <a:lstStyle/>
                <a:p>
                  <a:pPr marL="0" marR="0" lvl="0" indent="0" algn="l" defTabSz="822803" rtl="0" eaLnBrk="1" fontAlgn="auto" latinLnBrk="0" hangingPunct="1">
                    <a:lnSpc>
                      <a:spcPct val="100000"/>
                    </a:lnSpc>
                    <a:spcBef>
                      <a:spcPts val="0"/>
                    </a:spcBef>
                    <a:spcAft>
                      <a:spcPts val="0"/>
                    </a:spcAft>
                    <a:buClrTx/>
                    <a:buSzTx/>
                    <a:buFontTx/>
                    <a:buNone/>
                    <a:tabLst/>
                    <a:defRPr/>
                  </a:pPr>
                  <a:endParaRPr kumimoji="0" lang="en-US" sz="1620" b="0" i="0" u="none" strike="noStrike" kern="0" cap="none" spc="0" normalizeH="0" baseline="0" noProof="0">
                    <a:ln>
                      <a:noFill/>
                    </a:ln>
                    <a:solidFill>
                      <a:srgbClr val="505050"/>
                    </a:solidFill>
                    <a:effectLst/>
                    <a:uLnTx/>
                    <a:uFillTx/>
                    <a:latin typeface="Segoe UI"/>
                    <a:ea typeface="+mn-ea"/>
                    <a:cs typeface="+mn-cs"/>
                  </a:endParaRPr>
                </a:p>
              </p:txBody>
            </p:sp>
            <p:sp>
              <p:nvSpPr>
                <p:cNvPr id="592" name="Freeform 223">
                  <a:extLst>
                    <a:ext uri="{FF2B5EF4-FFF2-40B4-BE49-F238E27FC236}">
                      <a16:creationId xmlns:a16="http://schemas.microsoft.com/office/drawing/2014/main" id="{651183B5-3FE2-4741-A223-292D1FC315C4}"/>
                    </a:ext>
                  </a:extLst>
                </p:cNvPr>
                <p:cNvSpPr>
                  <a:spLocks/>
                </p:cNvSpPr>
                <p:nvPr/>
              </p:nvSpPr>
              <p:spPr bwMode="auto">
                <a:xfrm>
                  <a:off x="9920341" y="5462041"/>
                  <a:ext cx="221818" cy="9715"/>
                </a:xfrm>
                <a:custGeom>
                  <a:avLst/>
                  <a:gdLst>
                    <a:gd name="T0" fmla="*/ 665 w 678"/>
                    <a:gd name="T1" fmla="*/ 27 h 27"/>
                    <a:gd name="T2" fmla="*/ 665 w 678"/>
                    <a:gd name="T3" fmla="*/ 27 h 27"/>
                    <a:gd name="T4" fmla="*/ 13 w 678"/>
                    <a:gd name="T5" fmla="*/ 27 h 27"/>
                    <a:gd name="T6" fmla="*/ 0 w 678"/>
                    <a:gd name="T7" fmla="*/ 13 h 27"/>
                    <a:gd name="T8" fmla="*/ 13 w 678"/>
                    <a:gd name="T9" fmla="*/ 0 h 27"/>
                    <a:gd name="T10" fmla="*/ 665 w 678"/>
                    <a:gd name="T11" fmla="*/ 0 h 27"/>
                    <a:gd name="T12" fmla="*/ 678 w 678"/>
                    <a:gd name="T13" fmla="*/ 13 h 27"/>
                    <a:gd name="T14" fmla="*/ 665 w 678"/>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27">
                      <a:moveTo>
                        <a:pt x="665" y="27"/>
                      </a:moveTo>
                      <a:lnTo>
                        <a:pt x="665" y="27"/>
                      </a:lnTo>
                      <a:lnTo>
                        <a:pt x="13" y="27"/>
                      </a:lnTo>
                      <a:cubicBezTo>
                        <a:pt x="6" y="27"/>
                        <a:pt x="0" y="21"/>
                        <a:pt x="0" y="13"/>
                      </a:cubicBezTo>
                      <a:cubicBezTo>
                        <a:pt x="0" y="6"/>
                        <a:pt x="6" y="0"/>
                        <a:pt x="13" y="0"/>
                      </a:cubicBezTo>
                      <a:lnTo>
                        <a:pt x="665" y="0"/>
                      </a:lnTo>
                      <a:cubicBezTo>
                        <a:pt x="672" y="0"/>
                        <a:pt x="678" y="6"/>
                        <a:pt x="678" y="13"/>
                      </a:cubicBezTo>
                      <a:cubicBezTo>
                        <a:pt x="678" y="21"/>
                        <a:pt x="672" y="27"/>
                        <a:pt x="665" y="27"/>
                      </a:cubicBezTo>
                      <a:close/>
                    </a:path>
                  </a:pathLst>
                </a:custGeom>
                <a:grpFill/>
                <a:ln w="0">
                  <a:noFill/>
                  <a:prstDash val="solid"/>
                  <a:round/>
                  <a:headEnd/>
                  <a:tailEnd/>
                </a:ln>
              </p:spPr>
              <p:txBody>
                <a:bodyPr vert="horz" wrap="square" lIns="82284" tIns="41142" rIns="82284" bIns="41142" numCol="1" anchor="t" anchorCtr="0" compatLnSpc="1">
                  <a:prstTxWarp prst="textNoShape">
                    <a:avLst/>
                  </a:prstTxWarp>
                </a:bodyPr>
                <a:lstStyle/>
                <a:p>
                  <a:pPr marL="0" marR="0" lvl="0" indent="0" algn="l" defTabSz="822803" rtl="0" eaLnBrk="1" fontAlgn="auto" latinLnBrk="0" hangingPunct="1">
                    <a:lnSpc>
                      <a:spcPct val="100000"/>
                    </a:lnSpc>
                    <a:spcBef>
                      <a:spcPts val="0"/>
                    </a:spcBef>
                    <a:spcAft>
                      <a:spcPts val="0"/>
                    </a:spcAft>
                    <a:buClrTx/>
                    <a:buSzTx/>
                    <a:buFontTx/>
                    <a:buNone/>
                    <a:tabLst/>
                    <a:defRPr/>
                  </a:pPr>
                  <a:endParaRPr kumimoji="0" lang="en-US" sz="1620" b="0" i="0" u="none" strike="noStrike" kern="0" cap="none" spc="0" normalizeH="0" baseline="0" noProof="0">
                    <a:ln>
                      <a:noFill/>
                    </a:ln>
                    <a:solidFill>
                      <a:srgbClr val="505050"/>
                    </a:solidFill>
                    <a:effectLst/>
                    <a:uLnTx/>
                    <a:uFillTx/>
                    <a:latin typeface="Segoe UI"/>
                    <a:ea typeface="+mn-ea"/>
                    <a:cs typeface="+mn-cs"/>
                  </a:endParaRPr>
                </a:p>
              </p:txBody>
            </p:sp>
            <p:sp>
              <p:nvSpPr>
                <p:cNvPr id="593" name="Freeform 224">
                  <a:extLst>
                    <a:ext uri="{FF2B5EF4-FFF2-40B4-BE49-F238E27FC236}">
                      <a16:creationId xmlns:a16="http://schemas.microsoft.com/office/drawing/2014/main" id="{763CA870-2E30-4E73-B125-486D463A8DBA}"/>
                    </a:ext>
                  </a:extLst>
                </p:cNvPr>
                <p:cNvSpPr>
                  <a:spLocks/>
                </p:cNvSpPr>
                <p:nvPr/>
              </p:nvSpPr>
              <p:spPr bwMode="auto">
                <a:xfrm>
                  <a:off x="9920340" y="5518710"/>
                  <a:ext cx="219456" cy="9715"/>
                </a:xfrm>
                <a:custGeom>
                  <a:avLst/>
                  <a:gdLst>
                    <a:gd name="T0" fmla="*/ 330 w 344"/>
                    <a:gd name="T1" fmla="*/ 27 h 27"/>
                    <a:gd name="T2" fmla="*/ 330 w 344"/>
                    <a:gd name="T3" fmla="*/ 27 h 27"/>
                    <a:gd name="T4" fmla="*/ 13 w 344"/>
                    <a:gd name="T5" fmla="*/ 27 h 27"/>
                    <a:gd name="T6" fmla="*/ 0 w 344"/>
                    <a:gd name="T7" fmla="*/ 14 h 27"/>
                    <a:gd name="T8" fmla="*/ 13 w 344"/>
                    <a:gd name="T9" fmla="*/ 0 h 27"/>
                    <a:gd name="T10" fmla="*/ 330 w 344"/>
                    <a:gd name="T11" fmla="*/ 0 h 27"/>
                    <a:gd name="T12" fmla="*/ 344 w 344"/>
                    <a:gd name="T13" fmla="*/ 14 h 27"/>
                    <a:gd name="T14" fmla="*/ 330 w 344"/>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4" h="27">
                      <a:moveTo>
                        <a:pt x="330" y="27"/>
                      </a:moveTo>
                      <a:lnTo>
                        <a:pt x="330" y="27"/>
                      </a:lnTo>
                      <a:lnTo>
                        <a:pt x="13" y="27"/>
                      </a:lnTo>
                      <a:cubicBezTo>
                        <a:pt x="6" y="27"/>
                        <a:pt x="0" y="21"/>
                        <a:pt x="0" y="14"/>
                      </a:cubicBezTo>
                      <a:cubicBezTo>
                        <a:pt x="0" y="6"/>
                        <a:pt x="6" y="0"/>
                        <a:pt x="13" y="0"/>
                      </a:cubicBezTo>
                      <a:lnTo>
                        <a:pt x="330" y="0"/>
                      </a:lnTo>
                      <a:cubicBezTo>
                        <a:pt x="338" y="0"/>
                        <a:pt x="344" y="6"/>
                        <a:pt x="344" y="14"/>
                      </a:cubicBezTo>
                      <a:cubicBezTo>
                        <a:pt x="344" y="21"/>
                        <a:pt x="338" y="27"/>
                        <a:pt x="330" y="27"/>
                      </a:cubicBezTo>
                      <a:close/>
                    </a:path>
                  </a:pathLst>
                </a:custGeom>
                <a:grpFill/>
                <a:ln w="0">
                  <a:noFill/>
                  <a:prstDash val="solid"/>
                  <a:round/>
                  <a:headEnd/>
                  <a:tailEnd/>
                </a:ln>
              </p:spPr>
              <p:txBody>
                <a:bodyPr vert="horz" wrap="square" lIns="82284" tIns="41142" rIns="82284" bIns="41142" numCol="1" anchor="t" anchorCtr="0" compatLnSpc="1">
                  <a:prstTxWarp prst="textNoShape">
                    <a:avLst/>
                  </a:prstTxWarp>
                </a:bodyPr>
                <a:lstStyle/>
                <a:p>
                  <a:pPr marL="0" marR="0" lvl="0" indent="0" algn="l" defTabSz="822803" rtl="0" eaLnBrk="1" fontAlgn="auto" latinLnBrk="0" hangingPunct="1">
                    <a:lnSpc>
                      <a:spcPct val="100000"/>
                    </a:lnSpc>
                    <a:spcBef>
                      <a:spcPts val="0"/>
                    </a:spcBef>
                    <a:spcAft>
                      <a:spcPts val="0"/>
                    </a:spcAft>
                    <a:buClrTx/>
                    <a:buSzTx/>
                    <a:buFontTx/>
                    <a:buNone/>
                    <a:tabLst/>
                    <a:defRPr/>
                  </a:pPr>
                  <a:endParaRPr kumimoji="0" lang="en-US" sz="1620" b="0" i="0" u="none" strike="noStrike" kern="0" cap="none" spc="0" normalizeH="0" baseline="0" noProof="0">
                    <a:ln>
                      <a:noFill/>
                    </a:ln>
                    <a:solidFill>
                      <a:srgbClr val="505050"/>
                    </a:solidFill>
                    <a:effectLst/>
                    <a:uLnTx/>
                    <a:uFillTx/>
                    <a:latin typeface="Segoe UI"/>
                    <a:ea typeface="+mn-ea"/>
                    <a:cs typeface="+mn-cs"/>
                  </a:endParaRPr>
                </a:p>
              </p:txBody>
            </p:sp>
          </p:grpSp>
          <p:grpSp>
            <p:nvGrpSpPr>
              <p:cNvPr id="549" name="Group 548">
                <a:extLst>
                  <a:ext uri="{FF2B5EF4-FFF2-40B4-BE49-F238E27FC236}">
                    <a16:creationId xmlns:a16="http://schemas.microsoft.com/office/drawing/2014/main" id="{15734778-99E0-44CB-A165-BA6458CE966B}"/>
                  </a:ext>
                </a:extLst>
              </p:cNvPr>
              <p:cNvGrpSpPr/>
              <p:nvPr/>
            </p:nvGrpSpPr>
            <p:grpSpPr>
              <a:xfrm>
                <a:off x="4565401" y="4207980"/>
                <a:ext cx="557986" cy="539640"/>
                <a:chOff x="4212581" y="4384439"/>
                <a:chExt cx="590975" cy="571545"/>
              </a:xfrm>
              <a:grpFill/>
            </p:grpSpPr>
            <p:sp>
              <p:nvSpPr>
                <p:cNvPr id="566" name="Rectangle: Top Corners Rounded 565">
                  <a:extLst>
                    <a:ext uri="{FF2B5EF4-FFF2-40B4-BE49-F238E27FC236}">
                      <a16:creationId xmlns:a16="http://schemas.microsoft.com/office/drawing/2014/main" id="{CD5CCDE5-18D8-4B8A-96E5-557F23DCB399}"/>
                    </a:ext>
                  </a:extLst>
                </p:cNvPr>
                <p:cNvSpPr/>
                <p:nvPr/>
              </p:nvSpPr>
              <p:spPr bwMode="auto">
                <a:xfrm>
                  <a:off x="4317350" y="4394156"/>
                  <a:ext cx="319438" cy="493088"/>
                </a:xfrm>
                <a:prstGeom prst="round2SameRect">
                  <a:avLst>
                    <a:gd name="adj1" fmla="val 22258"/>
                    <a:gd name="adj2" fmla="val 0"/>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61357" tIns="129085" rIns="161357" bIns="129085" numCol="1" spcCol="0" rtlCol="0" fromWordArt="0" anchor="t" anchorCtr="0" forceAA="0" compatLnSpc="1">
                  <a:prstTxWarp prst="textNoShape">
                    <a:avLst/>
                  </a:prstTxWarp>
                  <a:noAutofit/>
                </a:bodyPr>
                <a:lstStyle/>
                <a:p>
                  <a:pPr marL="0" marR="0" lvl="0" indent="0" algn="ctr" defTabSz="822692" rtl="0" eaLnBrk="1" fontAlgn="base" latinLnBrk="0" hangingPunct="1">
                    <a:lnSpc>
                      <a:spcPct val="90000"/>
                    </a:lnSpc>
                    <a:spcBef>
                      <a:spcPct val="0"/>
                    </a:spcBef>
                    <a:spcAft>
                      <a:spcPct val="0"/>
                    </a:spcAft>
                    <a:buClrTx/>
                    <a:buSzTx/>
                    <a:buFontTx/>
                    <a:buNone/>
                    <a:tabLst/>
                    <a:defRPr/>
                  </a:pPr>
                  <a:endParaRPr kumimoji="0" lang="en-US" sz="2118"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567" name="Group 566">
                  <a:extLst>
                    <a:ext uri="{FF2B5EF4-FFF2-40B4-BE49-F238E27FC236}">
                      <a16:creationId xmlns:a16="http://schemas.microsoft.com/office/drawing/2014/main" id="{7E3D45AE-31E1-433C-A9A3-F9956B9A8439}"/>
                    </a:ext>
                  </a:extLst>
                </p:cNvPr>
                <p:cNvGrpSpPr/>
                <p:nvPr/>
              </p:nvGrpSpPr>
              <p:grpSpPr>
                <a:xfrm>
                  <a:off x="4212581" y="4384439"/>
                  <a:ext cx="590975" cy="571545"/>
                  <a:chOff x="9763287" y="5133362"/>
                  <a:chExt cx="590975" cy="571545"/>
                </a:xfrm>
                <a:grpFill/>
              </p:grpSpPr>
              <p:sp>
                <p:nvSpPr>
                  <p:cNvPr id="568" name="Freeform 212">
                    <a:extLst>
                      <a:ext uri="{FF2B5EF4-FFF2-40B4-BE49-F238E27FC236}">
                        <a16:creationId xmlns:a16="http://schemas.microsoft.com/office/drawing/2014/main" id="{4B7F42B5-CBE8-4BD0-A044-C6B44201172E}"/>
                      </a:ext>
                    </a:extLst>
                  </p:cNvPr>
                  <p:cNvSpPr>
                    <a:spLocks/>
                  </p:cNvSpPr>
                  <p:nvPr/>
                </p:nvSpPr>
                <p:spPr bwMode="auto">
                  <a:xfrm>
                    <a:off x="9860434" y="5617475"/>
                    <a:ext cx="87432" cy="87432"/>
                  </a:xfrm>
                  <a:custGeom>
                    <a:avLst/>
                    <a:gdLst>
                      <a:gd name="T0" fmla="*/ 255 w 268"/>
                      <a:gd name="T1" fmla="*/ 269 h 269"/>
                      <a:gd name="T2" fmla="*/ 255 w 268"/>
                      <a:gd name="T3" fmla="*/ 269 h 269"/>
                      <a:gd name="T4" fmla="*/ 0 w 268"/>
                      <a:gd name="T5" fmla="*/ 13 h 269"/>
                      <a:gd name="T6" fmla="*/ 13 w 268"/>
                      <a:gd name="T7" fmla="*/ 0 h 269"/>
                      <a:gd name="T8" fmla="*/ 27 w 268"/>
                      <a:gd name="T9" fmla="*/ 13 h 269"/>
                      <a:gd name="T10" fmla="*/ 255 w 268"/>
                      <a:gd name="T11" fmla="*/ 242 h 269"/>
                      <a:gd name="T12" fmla="*/ 268 w 268"/>
                      <a:gd name="T13" fmla="*/ 255 h 269"/>
                      <a:gd name="T14" fmla="*/ 255 w 268"/>
                      <a:gd name="T15" fmla="*/ 269 h 2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8" h="269">
                        <a:moveTo>
                          <a:pt x="255" y="269"/>
                        </a:moveTo>
                        <a:lnTo>
                          <a:pt x="255" y="269"/>
                        </a:lnTo>
                        <a:cubicBezTo>
                          <a:pt x="114" y="269"/>
                          <a:pt x="0" y="154"/>
                          <a:pt x="0" y="13"/>
                        </a:cubicBezTo>
                        <a:cubicBezTo>
                          <a:pt x="0" y="6"/>
                          <a:pt x="6" y="0"/>
                          <a:pt x="13" y="0"/>
                        </a:cubicBezTo>
                        <a:cubicBezTo>
                          <a:pt x="21" y="0"/>
                          <a:pt x="27" y="6"/>
                          <a:pt x="27" y="13"/>
                        </a:cubicBezTo>
                        <a:cubicBezTo>
                          <a:pt x="27" y="139"/>
                          <a:pt x="129" y="242"/>
                          <a:pt x="255" y="242"/>
                        </a:cubicBezTo>
                        <a:cubicBezTo>
                          <a:pt x="262" y="242"/>
                          <a:pt x="268" y="248"/>
                          <a:pt x="268" y="255"/>
                        </a:cubicBezTo>
                        <a:cubicBezTo>
                          <a:pt x="268" y="263"/>
                          <a:pt x="262" y="269"/>
                          <a:pt x="255" y="269"/>
                        </a:cubicBezTo>
                        <a:close/>
                      </a:path>
                    </a:pathLst>
                  </a:custGeom>
                  <a:grpFill/>
                  <a:ln w="0">
                    <a:noFill/>
                    <a:prstDash val="solid"/>
                    <a:round/>
                    <a:headEnd/>
                    <a:tailEnd/>
                  </a:ln>
                </p:spPr>
                <p:txBody>
                  <a:bodyPr vert="horz" wrap="square" lIns="82284" tIns="41142" rIns="82284" bIns="41142" numCol="1" anchor="t" anchorCtr="0" compatLnSpc="1">
                    <a:prstTxWarp prst="textNoShape">
                      <a:avLst/>
                    </a:prstTxWarp>
                  </a:bodyPr>
                  <a:lstStyle/>
                  <a:p>
                    <a:pPr marL="0" marR="0" lvl="0" indent="0" algn="l" defTabSz="822803" rtl="0" eaLnBrk="1" fontAlgn="auto" latinLnBrk="0" hangingPunct="1">
                      <a:lnSpc>
                        <a:spcPct val="100000"/>
                      </a:lnSpc>
                      <a:spcBef>
                        <a:spcPts val="0"/>
                      </a:spcBef>
                      <a:spcAft>
                        <a:spcPts val="0"/>
                      </a:spcAft>
                      <a:buClrTx/>
                      <a:buSzTx/>
                      <a:buFontTx/>
                      <a:buNone/>
                      <a:tabLst/>
                      <a:defRPr/>
                    </a:pPr>
                    <a:endParaRPr kumimoji="0" lang="en-US" sz="1620" b="0" i="0" u="none" strike="noStrike" kern="0" cap="none" spc="0" normalizeH="0" baseline="0" noProof="0">
                      <a:ln>
                        <a:noFill/>
                      </a:ln>
                      <a:solidFill>
                        <a:srgbClr val="505050"/>
                      </a:solidFill>
                      <a:effectLst/>
                      <a:uLnTx/>
                      <a:uFillTx/>
                      <a:latin typeface="Segoe UI"/>
                      <a:ea typeface="+mn-ea"/>
                      <a:cs typeface="+mn-cs"/>
                    </a:endParaRPr>
                  </a:p>
                </p:txBody>
              </p:sp>
              <p:sp>
                <p:nvSpPr>
                  <p:cNvPr id="569" name="Freeform 213">
                    <a:extLst>
                      <a:ext uri="{FF2B5EF4-FFF2-40B4-BE49-F238E27FC236}">
                        <a16:creationId xmlns:a16="http://schemas.microsoft.com/office/drawing/2014/main" id="{A426B478-DB92-4AB4-BD9F-C86892494491}"/>
                      </a:ext>
                    </a:extLst>
                  </p:cNvPr>
                  <p:cNvSpPr>
                    <a:spLocks noEditPoints="1"/>
                  </p:cNvSpPr>
                  <p:nvPr/>
                </p:nvSpPr>
                <p:spPr bwMode="auto">
                  <a:xfrm>
                    <a:off x="10187494" y="5617475"/>
                    <a:ext cx="166768" cy="87432"/>
                  </a:xfrm>
                  <a:custGeom>
                    <a:avLst/>
                    <a:gdLst>
                      <a:gd name="T0" fmla="*/ 27 w 510"/>
                      <a:gd name="T1" fmla="*/ 27 h 269"/>
                      <a:gd name="T2" fmla="*/ 27 w 510"/>
                      <a:gd name="T3" fmla="*/ 27 h 269"/>
                      <a:gd name="T4" fmla="*/ 255 w 510"/>
                      <a:gd name="T5" fmla="*/ 242 h 269"/>
                      <a:gd name="T6" fmla="*/ 483 w 510"/>
                      <a:gd name="T7" fmla="*/ 27 h 269"/>
                      <a:gd name="T8" fmla="*/ 27 w 510"/>
                      <a:gd name="T9" fmla="*/ 27 h 269"/>
                      <a:gd name="T10" fmla="*/ 255 w 510"/>
                      <a:gd name="T11" fmla="*/ 269 h 269"/>
                      <a:gd name="T12" fmla="*/ 255 w 510"/>
                      <a:gd name="T13" fmla="*/ 269 h 269"/>
                      <a:gd name="T14" fmla="*/ 0 w 510"/>
                      <a:gd name="T15" fmla="*/ 13 h 269"/>
                      <a:gd name="T16" fmla="*/ 0 w 510"/>
                      <a:gd name="T17" fmla="*/ 0 h 269"/>
                      <a:gd name="T18" fmla="*/ 510 w 510"/>
                      <a:gd name="T19" fmla="*/ 0 h 269"/>
                      <a:gd name="T20" fmla="*/ 510 w 510"/>
                      <a:gd name="T21" fmla="*/ 13 h 269"/>
                      <a:gd name="T22" fmla="*/ 255 w 510"/>
                      <a:gd name="T23" fmla="*/ 269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0" h="269">
                        <a:moveTo>
                          <a:pt x="27" y="27"/>
                        </a:moveTo>
                        <a:lnTo>
                          <a:pt x="27" y="27"/>
                        </a:lnTo>
                        <a:cubicBezTo>
                          <a:pt x="34" y="146"/>
                          <a:pt x="134" y="242"/>
                          <a:pt x="255" y="242"/>
                        </a:cubicBezTo>
                        <a:cubicBezTo>
                          <a:pt x="377" y="242"/>
                          <a:pt x="476" y="146"/>
                          <a:pt x="483" y="27"/>
                        </a:cubicBezTo>
                        <a:lnTo>
                          <a:pt x="27" y="27"/>
                        </a:lnTo>
                        <a:close/>
                        <a:moveTo>
                          <a:pt x="255" y="269"/>
                        </a:moveTo>
                        <a:lnTo>
                          <a:pt x="255" y="269"/>
                        </a:lnTo>
                        <a:cubicBezTo>
                          <a:pt x="115" y="269"/>
                          <a:pt x="0" y="154"/>
                          <a:pt x="0" y="13"/>
                        </a:cubicBezTo>
                        <a:lnTo>
                          <a:pt x="0" y="0"/>
                        </a:lnTo>
                        <a:lnTo>
                          <a:pt x="510" y="0"/>
                        </a:lnTo>
                        <a:lnTo>
                          <a:pt x="510" y="13"/>
                        </a:lnTo>
                        <a:cubicBezTo>
                          <a:pt x="510" y="154"/>
                          <a:pt x="396" y="269"/>
                          <a:pt x="255" y="269"/>
                        </a:cubicBezTo>
                        <a:close/>
                      </a:path>
                    </a:pathLst>
                  </a:custGeom>
                  <a:grpFill/>
                  <a:ln w="0">
                    <a:noFill/>
                    <a:prstDash val="solid"/>
                    <a:round/>
                    <a:headEnd/>
                    <a:tailEnd/>
                  </a:ln>
                </p:spPr>
                <p:txBody>
                  <a:bodyPr vert="horz" wrap="square" lIns="82284" tIns="41142" rIns="82284" bIns="41142" numCol="1" anchor="t" anchorCtr="0" compatLnSpc="1">
                    <a:prstTxWarp prst="textNoShape">
                      <a:avLst/>
                    </a:prstTxWarp>
                  </a:bodyPr>
                  <a:lstStyle/>
                  <a:p>
                    <a:pPr marL="0" marR="0" lvl="0" indent="0" algn="l" defTabSz="822803" rtl="0" eaLnBrk="1" fontAlgn="auto" latinLnBrk="0" hangingPunct="1">
                      <a:lnSpc>
                        <a:spcPct val="100000"/>
                      </a:lnSpc>
                      <a:spcBef>
                        <a:spcPts val="0"/>
                      </a:spcBef>
                      <a:spcAft>
                        <a:spcPts val="0"/>
                      </a:spcAft>
                      <a:buClrTx/>
                      <a:buSzTx/>
                      <a:buFontTx/>
                      <a:buNone/>
                      <a:tabLst/>
                      <a:defRPr/>
                    </a:pPr>
                    <a:endParaRPr kumimoji="0" lang="en-US" sz="1620" b="0" i="0" u="none" strike="noStrike" kern="0" cap="none" spc="0" normalizeH="0" baseline="0" noProof="0">
                      <a:ln>
                        <a:noFill/>
                      </a:ln>
                      <a:solidFill>
                        <a:srgbClr val="505050"/>
                      </a:solidFill>
                      <a:effectLst/>
                      <a:uLnTx/>
                      <a:uFillTx/>
                      <a:latin typeface="Segoe UI"/>
                      <a:ea typeface="+mn-ea"/>
                      <a:cs typeface="+mn-cs"/>
                    </a:endParaRPr>
                  </a:p>
                </p:txBody>
              </p:sp>
              <p:sp>
                <p:nvSpPr>
                  <p:cNvPr id="570" name="Freeform 214">
                    <a:extLst>
                      <a:ext uri="{FF2B5EF4-FFF2-40B4-BE49-F238E27FC236}">
                        <a16:creationId xmlns:a16="http://schemas.microsoft.com/office/drawing/2014/main" id="{A39FA354-FE77-41C9-9C82-1ADF339FC23A}"/>
                      </a:ext>
                    </a:extLst>
                  </p:cNvPr>
                  <p:cNvSpPr>
                    <a:spLocks/>
                  </p:cNvSpPr>
                  <p:nvPr/>
                </p:nvSpPr>
                <p:spPr bwMode="auto">
                  <a:xfrm>
                    <a:off x="10187494" y="5212698"/>
                    <a:ext cx="8096" cy="412873"/>
                  </a:xfrm>
                  <a:custGeom>
                    <a:avLst/>
                    <a:gdLst>
                      <a:gd name="T0" fmla="*/ 14 w 27"/>
                      <a:gd name="T1" fmla="*/ 1260 h 1260"/>
                      <a:gd name="T2" fmla="*/ 14 w 27"/>
                      <a:gd name="T3" fmla="*/ 1260 h 1260"/>
                      <a:gd name="T4" fmla="*/ 0 w 27"/>
                      <a:gd name="T5" fmla="*/ 1246 h 1260"/>
                      <a:gd name="T6" fmla="*/ 0 w 27"/>
                      <a:gd name="T7" fmla="*/ 13 h 1260"/>
                      <a:gd name="T8" fmla="*/ 14 w 27"/>
                      <a:gd name="T9" fmla="*/ 0 h 1260"/>
                      <a:gd name="T10" fmla="*/ 27 w 27"/>
                      <a:gd name="T11" fmla="*/ 13 h 1260"/>
                      <a:gd name="T12" fmla="*/ 27 w 27"/>
                      <a:gd name="T13" fmla="*/ 1246 h 1260"/>
                      <a:gd name="T14" fmla="*/ 14 w 27"/>
                      <a:gd name="T15" fmla="*/ 1260 h 12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 h="1260">
                        <a:moveTo>
                          <a:pt x="14" y="1260"/>
                        </a:moveTo>
                        <a:lnTo>
                          <a:pt x="14" y="1260"/>
                        </a:lnTo>
                        <a:cubicBezTo>
                          <a:pt x="6" y="1260"/>
                          <a:pt x="0" y="1254"/>
                          <a:pt x="0" y="1246"/>
                        </a:cubicBezTo>
                        <a:lnTo>
                          <a:pt x="0" y="13"/>
                        </a:lnTo>
                        <a:cubicBezTo>
                          <a:pt x="0" y="6"/>
                          <a:pt x="6" y="0"/>
                          <a:pt x="14" y="0"/>
                        </a:cubicBezTo>
                        <a:cubicBezTo>
                          <a:pt x="21" y="0"/>
                          <a:pt x="27" y="6"/>
                          <a:pt x="27" y="13"/>
                        </a:cubicBezTo>
                        <a:lnTo>
                          <a:pt x="27" y="1246"/>
                        </a:lnTo>
                        <a:cubicBezTo>
                          <a:pt x="27" y="1254"/>
                          <a:pt x="21" y="1260"/>
                          <a:pt x="14" y="1260"/>
                        </a:cubicBezTo>
                        <a:close/>
                      </a:path>
                    </a:pathLst>
                  </a:custGeom>
                  <a:grpFill/>
                  <a:ln w="0">
                    <a:noFill/>
                    <a:prstDash val="solid"/>
                    <a:round/>
                    <a:headEnd/>
                    <a:tailEnd/>
                  </a:ln>
                </p:spPr>
                <p:txBody>
                  <a:bodyPr vert="horz" wrap="square" lIns="82284" tIns="41142" rIns="82284" bIns="41142" numCol="1" anchor="t" anchorCtr="0" compatLnSpc="1">
                    <a:prstTxWarp prst="textNoShape">
                      <a:avLst/>
                    </a:prstTxWarp>
                  </a:bodyPr>
                  <a:lstStyle/>
                  <a:p>
                    <a:pPr marL="0" marR="0" lvl="0" indent="0" algn="l" defTabSz="822803" rtl="0" eaLnBrk="1" fontAlgn="auto" latinLnBrk="0" hangingPunct="1">
                      <a:lnSpc>
                        <a:spcPct val="100000"/>
                      </a:lnSpc>
                      <a:spcBef>
                        <a:spcPts val="0"/>
                      </a:spcBef>
                      <a:spcAft>
                        <a:spcPts val="0"/>
                      </a:spcAft>
                      <a:buClrTx/>
                      <a:buSzTx/>
                      <a:buFontTx/>
                      <a:buNone/>
                      <a:tabLst/>
                      <a:defRPr/>
                    </a:pPr>
                    <a:endParaRPr kumimoji="0" lang="en-US" sz="1620" b="0" i="0" u="none" strike="noStrike" kern="0" cap="none" spc="0" normalizeH="0" baseline="0" noProof="0">
                      <a:ln>
                        <a:noFill/>
                      </a:ln>
                      <a:solidFill>
                        <a:srgbClr val="505050"/>
                      </a:solidFill>
                      <a:effectLst/>
                      <a:uLnTx/>
                      <a:uFillTx/>
                      <a:latin typeface="Segoe UI"/>
                      <a:ea typeface="+mn-ea"/>
                      <a:cs typeface="+mn-cs"/>
                    </a:endParaRPr>
                  </a:p>
                </p:txBody>
              </p:sp>
              <p:sp>
                <p:nvSpPr>
                  <p:cNvPr id="571" name="Freeform 215">
                    <a:extLst>
                      <a:ext uri="{FF2B5EF4-FFF2-40B4-BE49-F238E27FC236}">
                        <a16:creationId xmlns:a16="http://schemas.microsoft.com/office/drawing/2014/main" id="{B697DB82-70F4-4C02-984A-53B42A773016}"/>
                      </a:ext>
                    </a:extLst>
                  </p:cNvPr>
                  <p:cNvSpPr>
                    <a:spLocks/>
                  </p:cNvSpPr>
                  <p:nvPr/>
                </p:nvSpPr>
                <p:spPr bwMode="auto">
                  <a:xfrm>
                    <a:off x="9860434" y="5212698"/>
                    <a:ext cx="8096" cy="412873"/>
                  </a:xfrm>
                  <a:custGeom>
                    <a:avLst/>
                    <a:gdLst>
                      <a:gd name="T0" fmla="*/ 13 w 27"/>
                      <a:gd name="T1" fmla="*/ 1260 h 1260"/>
                      <a:gd name="T2" fmla="*/ 13 w 27"/>
                      <a:gd name="T3" fmla="*/ 1260 h 1260"/>
                      <a:gd name="T4" fmla="*/ 0 w 27"/>
                      <a:gd name="T5" fmla="*/ 1246 h 1260"/>
                      <a:gd name="T6" fmla="*/ 0 w 27"/>
                      <a:gd name="T7" fmla="*/ 13 h 1260"/>
                      <a:gd name="T8" fmla="*/ 13 w 27"/>
                      <a:gd name="T9" fmla="*/ 0 h 1260"/>
                      <a:gd name="T10" fmla="*/ 27 w 27"/>
                      <a:gd name="T11" fmla="*/ 13 h 1260"/>
                      <a:gd name="T12" fmla="*/ 27 w 27"/>
                      <a:gd name="T13" fmla="*/ 1246 h 1260"/>
                      <a:gd name="T14" fmla="*/ 13 w 27"/>
                      <a:gd name="T15" fmla="*/ 1260 h 12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 h="1260">
                        <a:moveTo>
                          <a:pt x="13" y="1260"/>
                        </a:moveTo>
                        <a:lnTo>
                          <a:pt x="13" y="1260"/>
                        </a:lnTo>
                        <a:cubicBezTo>
                          <a:pt x="6" y="1260"/>
                          <a:pt x="0" y="1254"/>
                          <a:pt x="0" y="1246"/>
                        </a:cubicBezTo>
                        <a:lnTo>
                          <a:pt x="0" y="13"/>
                        </a:lnTo>
                        <a:cubicBezTo>
                          <a:pt x="0" y="6"/>
                          <a:pt x="6" y="0"/>
                          <a:pt x="13" y="0"/>
                        </a:cubicBezTo>
                        <a:cubicBezTo>
                          <a:pt x="21" y="0"/>
                          <a:pt x="27" y="6"/>
                          <a:pt x="27" y="13"/>
                        </a:cubicBezTo>
                        <a:lnTo>
                          <a:pt x="27" y="1246"/>
                        </a:lnTo>
                        <a:cubicBezTo>
                          <a:pt x="27" y="1254"/>
                          <a:pt x="21" y="1260"/>
                          <a:pt x="13" y="1260"/>
                        </a:cubicBezTo>
                        <a:close/>
                      </a:path>
                    </a:pathLst>
                  </a:custGeom>
                  <a:grpFill/>
                  <a:ln w="0">
                    <a:noFill/>
                    <a:prstDash val="solid"/>
                    <a:round/>
                    <a:headEnd/>
                    <a:tailEnd/>
                  </a:ln>
                </p:spPr>
                <p:txBody>
                  <a:bodyPr vert="horz" wrap="square" lIns="82284" tIns="41142" rIns="82284" bIns="41142" numCol="1" anchor="t" anchorCtr="0" compatLnSpc="1">
                    <a:prstTxWarp prst="textNoShape">
                      <a:avLst/>
                    </a:prstTxWarp>
                  </a:bodyPr>
                  <a:lstStyle/>
                  <a:p>
                    <a:pPr marL="0" marR="0" lvl="0" indent="0" algn="l" defTabSz="822803" rtl="0" eaLnBrk="1" fontAlgn="auto" latinLnBrk="0" hangingPunct="1">
                      <a:lnSpc>
                        <a:spcPct val="100000"/>
                      </a:lnSpc>
                      <a:spcBef>
                        <a:spcPts val="0"/>
                      </a:spcBef>
                      <a:spcAft>
                        <a:spcPts val="0"/>
                      </a:spcAft>
                      <a:buClrTx/>
                      <a:buSzTx/>
                      <a:buFontTx/>
                      <a:buNone/>
                      <a:tabLst/>
                      <a:defRPr/>
                    </a:pPr>
                    <a:endParaRPr kumimoji="0" lang="en-US" sz="1620" b="0" i="0" u="none" strike="noStrike" kern="0" cap="none" spc="0" normalizeH="0" baseline="0" noProof="0">
                      <a:ln>
                        <a:noFill/>
                      </a:ln>
                      <a:solidFill>
                        <a:srgbClr val="505050"/>
                      </a:solidFill>
                      <a:effectLst/>
                      <a:uLnTx/>
                      <a:uFillTx/>
                      <a:latin typeface="Segoe UI"/>
                      <a:ea typeface="+mn-ea"/>
                      <a:cs typeface="+mn-cs"/>
                    </a:endParaRPr>
                  </a:p>
                </p:txBody>
              </p:sp>
              <p:sp>
                <p:nvSpPr>
                  <p:cNvPr id="572" name="Freeform 216">
                    <a:extLst>
                      <a:ext uri="{FF2B5EF4-FFF2-40B4-BE49-F238E27FC236}">
                        <a16:creationId xmlns:a16="http://schemas.microsoft.com/office/drawing/2014/main" id="{33B64933-95B5-47C1-80BB-F7A9354A907A}"/>
                      </a:ext>
                    </a:extLst>
                  </p:cNvPr>
                  <p:cNvSpPr>
                    <a:spLocks/>
                  </p:cNvSpPr>
                  <p:nvPr/>
                </p:nvSpPr>
                <p:spPr bwMode="auto">
                  <a:xfrm>
                    <a:off x="9842623" y="5133362"/>
                    <a:ext cx="273630" cy="9715"/>
                  </a:xfrm>
                  <a:custGeom>
                    <a:avLst/>
                    <a:gdLst>
                      <a:gd name="T0" fmla="*/ 831 w 844"/>
                      <a:gd name="T1" fmla="*/ 27 h 27"/>
                      <a:gd name="T2" fmla="*/ 831 w 844"/>
                      <a:gd name="T3" fmla="*/ 27 h 27"/>
                      <a:gd name="T4" fmla="*/ 14 w 844"/>
                      <a:gd name="T5" fmla="*/ 27 h 27"/>
                      <a:gd name="T6" fmla="*/ 0 w 844"/>
                      <a:gd name="T7" fmla="*/ 13 h 27"/>
                      <a:gd name="T8" fmla="*/ 14 w 844"/>
                      <a:gd name="T9" fmla="*/ 0 h 27"/>
                      <a:gd name="T10" fmla="*/ 831 w 844"/>
                      <a:gd name="T11" fmla="*/ 0 h 27"/>
                      <a:gd name="T12" fmla="*/ 844 w 844"/>
                      <a:gd name="T13" fmla="*/ 13 h 27"/>
                      <a:gd name="T14" fmla="*/ 831 w 844"/>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4" h="27">
                        <a:moveTo>
                          <a:pt x="831" y="27"/>
                        </a:moveTo>
                        <a:lnTo>
                          <a:pt x="831" y="27"/>
                        </a:lnTo>
                        <a:lnTo>
                          <a:pt x="14" y="27"/>
                        </a:lnTo>
                        <a:cubicBezTo>
                          <a:pt x="6" y="27"/>
                          <a:pt x="0" y="21"/>
                          <a:pt x="0" y="13"/>
                        </a:cubicBezTo>
                        <a:cubicBezTo>
                          <a:pt x="0" y="6"/>
                          <a:pt x="6" y="0"/>
                          <a:pt x="14" y="0"/>
                        </a:cubicBezTo>
                        <a:lnTo>
                          <a:pt x="831" y="0"/>
                        </a:lnTo>
                        <a:cubicBezTo>
                          <a:pt x="838" y="0"/>
                          <a:pt x="844" y="6"/>
                          <a:pt x="844" y="13"/>
                        </a:cubicBezTo>
                        <a:cubicBezTo>
                          <a:pt x="844" y="21"/>
                          <a:pt x="838" y="27"/>
                          <a:pt x="831" y="27"/>
                        </a:cubicBezTo>
                        <a:close/>
                      </a:path>
                    </a:pathLst>
                  </a:custGeom>
                  <a:grpFill/>
                  <a:ln w="0">
                    <a:noFill/>
                    <a:prstDash val="solid"/>
                    <a:round/>
                    <a:headEnd/>
                    <a:tailEnd/>
                  </a:ln>
                </p:spPr>
                <p:txBody>
                  <a:bodyPr vert="horz" wrap="square" lIns="82284" tIns="41142" rIns="82284" bIns="41142" numCol="1" anchor="t" anchorCtr="0" compatLnSpc="1">
                    <a:prstTxWarp prst="textNoShape">
                      <a:avLst/>
                    </a:prstTxWarp>
                  </a:bodyPr>
                  <a:lstStyle/>
                  <a:p>
                    <a:pPr marL="0" marR="0" lvl="0" indent="0" algn="l" defTabSz="822803" rtl="0" eaLnBrk="1" fontAlgn="auto" latinLnBrk="0" hangingPunct="1">
                      <a:lnSpc>
                        <a:spcPct val="100000"/>
                      </a:lnSpc>
                      <a:spcBef>
                        <a:spcPts val="0"/>
                      </a:spcBef>
                      <a:spcAft>
                        <a:spcPts val="0"/>
                      </a:spcAft>
                      <a:buClrTx/>
                      <a:buSzTx/>
                      <a:buFontTx/>
                      <a:buNone/>
                      <a:tabLst/>
                      <a:defRPr/>
                    </a:pPr>
                    <a:endParaRPr kumimoji="0" lang="en-US" sz="1620" b="0" i="0" u="none" strike="noStrike" kern="0" cap="none" spc="0" normalizeH="0" baseline="0" noProof="0">
                      <a:ln>
                        <a:noFill/>
                      </a:ln>
                      <a:solidFill>
                        <a:srgbClr val="505050"/>
                      </a:solidFill>
                      <a:effectLst/>
                      <a:uLnTx/>
                      <a:uFillTx/>
                      <a:latin typeface="Segoe UI"/>
                      <a:ea typeface="+mn-ea"/>
                      <a:cs typeface="+mn-cs"/>
                    </a:endParaRPr>
                  </a:p>
                </p:txBody>
              </p:sp>
              <p:sp>
                <p:nvSpPr>
                  <p:cNvPr id="573" name="Freeform 218">
                    <a:extLst>
                      <a:ext uri="{FF2B5EF4-FFF2-40B4-BE49-F238E27FC236}">
                        <a16:creationId xmlns:a16="http://schemas.microsoft.com/office/drawing/2014/main" id="{169CBCC7-A0BF-43BE-8000-5B820AC035EA}"/>
                      </a:ext>
                    </a:extLst>
                  </p:cNvPr>
                  <p:cNvSpPr>
                    <a:spLocks/>
                  </p:cNvSpPr>
                  <p:nvPr/>
                </p:nvSpPr>
                <p:spPr bwMode="auto">
                  <a:xfrm>
                    <a:off x="9763287" y="5133362"/>
                    <a:ext cx="432302" cy="89051"/>
                  </a:xfrm>
                  <a:custGeom>
                    <a:avLst/>
                    <a:gdLst>
                      <a:gd name="T0" fmla="*/ 1314 w 1327"/>
                      <a:gd name="T1" fmla="*/ 269 h 269"/>
                      <a:gd name="T2" fmla="*/ 1314 w 1327"/>
                      <a:gd name="T3" fmla="*/ 269 h 269"/>
                      <a:gd name="T4" fmla="*/ 1300 w 1327"/>
                      <a:gd name="T5" fmla="*/ 255 h 269"/>
                      <a:gd name="T6" fmla="*/ 1072 w 1327"/>
                      <a:gd name="T7" fmla="*/ 27 h 269"/>
                      <a:gd name="T8" fmla="*/ 843 w 1327"/>
                      <a:gd name="T9" fmla="*/ 255 h 269"/>
                      <a:gd name="T10" fmla="*/ 843 w 1327"/>
                      <a:gd name="T11" fmla="*/ 269 h 269"/>
                      <a:gd name="T12" fmla="*/ 0 w 1327"/>
                      <a:gd name="T13" fmla="*/ 269 h 269"/>
                      <a:gd name="T14" fmla="*/ 0 w 1327"/>
                      <a:gd name="T15" fmla="*/ 255 h 269"/>
                      <a:gd name="T16" fmla="*/ 255 w 1327"/>
                      <a:gd name="T17" fmla="*/ 0 h 269"/>
                      <a:gd name="T18" fmla="*/ 268 w 1327"/>
                      <a:gd name="T19" fmla="*/ 13 h 269"/>
                      <a:gd name="T20" fmla="*/ 255 w 1327"/>
                      <a:gd name="T21" fmla="*/ 27 h 269"/>
                      <a:gd name="T22" fmla="*/ 27 w 1327"/>
                      <a:gd name="T23" fmla="*/ 242 h 269"/>
                      <a:gd name="T24" fmla="*/ 817 w 1327"/>
                      <a:gd name="T25" fmla="*/ 242 h 269"/>
                      <a:gd name="T26" fmla="*/ 1072 w 1327"/>
                      <a:gd name="T27" fmla="*/ 0 h 269"/>
                      <a:gd name="T28" fmla="*/ 1327 w 1327"/>
                      <a:gd name="T29" fmla="*/ 255 h 269"/>
                      <a:gd name="T30" fmla="*/ 1314 w 1327"/>
                      <a:gd name="T31" fmla="*/ 269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7" h="269">
                        <a:moveTo>
                          <a:pt x="1314" y="269"/>
                        </a:moveTo>
                        <a:lnTo>
                          <a:pt x="1314" y="269"/>
                        </a:lnTo>
                        <a:cubicBezTo>
                          <a:pt x="1306" y="269"/>
                          <a:pt x="1300" y="263"/>
                          <a:pt x="1300" y="255"/>
                        </a:cubicBezTo>
                        <a:cubicBezTo>
                          <a:pt x="1300" y="129"/>
                          <a:pt x="1198" y="27"/>
                          <a:pt x="1072" y="27"/>
                        </a:cubicBezTo>
                        <a:cubicBezTo>
                          <a:pt x="946" y="27"/>
                          <a:pt x="843" y="129"/>
                          <a:pt x="843" y="255"/>
                        </a:cubicBezTo>
                        <a:lnTo>
                          <a:pt x="843" y="269"/>
                        </a:lnTo>
                        <a:lnTo>
                          <a:pt x="0" y="269"/>
                        </a:lnTo>
                        <a:lnTo>
                          <a:pt x="0" y="255"/>
                        </a:lnTo>
                        <a:cubicBezTo>
                          <a:pt x="0" y="115"/>
                          <a:pt x="114" y="0"/>
                          <a:pt x="255" y="0"/>
                        </a:cubicBezTo>
                        <a:cubicBezTo>
                          <a:pt x="262" y="0"/>
                          <a:pt x="268" y="6"/>
                          <a:pt x="268" y="13"/>
                        </a:cubicBezTo>
                        <a:cubicBezTo>
                          <a:pt x="268" y="21"/>
                          <a:pt x="262" y="27"/>
                          <a:pt x="255" y="27"/>
                        </a:cubicBezTo>
                        <a:cubicBezTo>
                          <a:pt x="133" y="27"/>
                          <a:pt x="33" y="122"/>
                          <a:pt x="27" y="242"/>
                        </a:cubicBezTo>
                        <a:lnTo>
                          <a:pt x="817" y="242"/>
                        </a:lnTo>
                        <a:cubicBezTo>
                          <a:pt x="824" y="107"/>
                          <a:pt x="936" y="0"/>
                          <a:pt x="1072" y="0"/>
                        </a:cubicBezTo>
                        <a:cubicBezTo>
                          <a:pt x="1213" y="0"/>
                          <a:pt x="1327" y="115"/>
                          <a:pt x="1327" y="255"/>
                        </a:cubicBezTo>
                        <a:cubicBezTo>
                          <a:pt x="1327" y="263"/>
                          <a:pt x="1321" y="269"/>
                          <a:pt x="1314" y="269"/>
                        </a:cubicBezTo>
                        <a:close/>
                      </a:path>
                    </a:pathLst>
                  </a:custGeom>
                  <a:grpFill/>
                  <a:ln w="0">
                    <a:noFill/>
                    <a:prstDash val="solid"/>
                    <a:round/>
                    <a:headEnd/>
                    <a:tailEnd/>
                  </a:ln>
                </p:spPr>
                <p:txBody>
                  <a:bodyPr vert="horz" wrap="square" lIns="82284" tIns="41142" rIns="82284" bIns="41142" numCol="1" anchor="t" anchorCtr="0" compatLnSpc="1">
                    <a:prstTxWarp prst="textNoShape">
                      <a:avLst/>
                    </a:prstTxWarp>
                  </a:bodyPr>
                  <a:lstStyle/>
                  <a:p>
                    <a:pPr marL="0" marR="0" lvl="0" indent="0" algn="l" defTabSz="822803" rtl="0" eaLnBrk="1" fontAlgn="auto" latinLnBrk="0" hangingPunct="1">
                      <a:lnSpc>
                        <a:spcPct val="100000"/>
                      </a:lnSpc>
                      <a:spcBef>
                        <a:spcPts val="0"/>
                      </a:spcBef>
                      <a:spcAft>
                        <a:spcPts val="0"/>
                      </a:spcAft>
                      <a:buClrTx/>
                      <a:buSzTx/>
                      <a:buFontTx/>
                      <a:buNone/>
                      <a:tabLst/>
                      <a:defRPr/>
                    </a:pPr>
                    <a:endParaRPr kumimoji="0" lang="en-US" sz="1620" b="0" i="0" u="none" strike="noStrike" kern="0" cap="none" spc="0" normalizeH="0" baseline="0" noProof="0">
                      <a:ln>
                        <a:noFill/>
                      </a:ln>
                      <a:solidFill>
                        <a:srgbClr val="505050"/>
                      </a:solidFill>
                      <a:effectLst/>
                      <a:uLnTx/>
                      <a:uFillTx/>
                      <a:latin typeface="Segoe UI"/>
                      <a:ea typeface="+mn-ea"/>
                      <a:cs typeface="+mn-cs"/>
                    </a:endParaRPr>
                  </a:p>
                </p:txBody>
              </p:sp>
              <p:sp>
                <p:nvSpPr>
                  <p:cNvPr id="574" name="Freeform 219">
                    <a:extLst>
                      <a:ext uri="{FF2B5EF4-FFF2-40B4-BE49-F238E27FC236}">
                        <a16:creationId xmlns:a16="http://schemas.microsoft.com/office/drawing/2014/main" id="{53596FA7-6F93-4917-A70D-1A2965B1DB47}"/>
                      </a:ext>
                    </a:extLst>
                  </p:cNvPr>
                  <p:cNvSpPr>
                    <a:spLocks/>
                  </p:cNvSpPr>
                  <p:nvPr/>
                </p:nvSpPr>
                <p:spPr bwMode="auto">
                  <a:xfrm>
                    <a:off x="9920341" y="5266129"/>
                    <a:ext cx="221818" cy="9715"/>
                  </a:xfrm>
                  <a:custGeom>
                    <a:avLst/>
                    <a:gdLst>
                      <a:gd name="T0" fmla="*/ 665 w 678"/>
                      <a:gd name="T1" fmla="*/ 27 h 27"/>
                      <a:gd name="T2" fmla="*/ 665 w 678"/>
                      <a:gd name="T3" fmla="*/ 27 h 27"/>
                      <a:gd name="T4" fmla="*/ 13 w 678"/>
                      <a:gd name="T5" fmla="*/ 27 h 27"/>
                      <a:gd name="T6" fmla="*/ 0 w 678"/>
                      <a:gd name="T7" fmla="*/ 14 h 27"/>
                      <a:gd name="T8" fmla="*/ 13 w 678"/>
                      <a:gd name="T9" fmla="*/ 0 h 27"/>
                      <a:gd name="T10" fmla="*/ 665 w 678"/>
                      <a:gd name="T11" fmla="*/ 0 h 27"/>
                      <a:gd name="T12" fmla="*/ 678 w 678"/>
                      <a:gd name="T13" fmla="*/ 14 h 27"/>
                      <a:gd name="T14" fmla="*/ 665 w 678"/>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27">
                        <a:moveTo>
                          <a:pt x="665" y="27"/>
                        </a:moveTo>
                        <a:lnTo>
                          <a:pt x="665" y="27"/>
                        </a:lnTo>
                        <a:lnTo>
                          <a:pt x="13" y="27"/>
                        </a:lnTo>
                        <a:cubicBezTo>
                          <a:pt x="6" y="27"/>
                          <a:pt x="0" y="21"/>
                          <a:pt x="0" y="14"/>
                        </a:cubicBezTo>
                        <a:cubicBezTo>
                          <a:pt x="0" y="6"/>
                          <a:pt x="6" y="0"/>
                          <a:pt x="13" y="0"/>
                        </a:cubicBezTo>
                        <a:lnTo>
                          <a:pt x="665" y="0"/>
                        </a:lnTo>
                        <a:cubicBezTo>
                          <a:pt x="672" y="0"/>
                          <a:pt x="678" y="6"/>
                          <a:pt x="678" y="14"/>
                        </a:cubicBezTo>
                        <a:cubicBezTo>
                          <a:pt x="678" y="21"/>
                          <a:pt x="672" y="27"/>
                          <a:pt x="665" y="27"/>
                        </a:cubicBezTo>
                        <a:close/>
                      </a:path>
                    </a:pathLst>
                  </a:custGeom>
                  <a:grpFill/>
                  <a:ln w="0">
                    <a:noFill/>
                    <a:prstDash val="solid"/>
                    <a:round/>
                    <a:headEnd/>
                    <a:tailEnd/>
                  </a:ln>
                </p:spPr>
                <p:txBody>
                  <a:bodyPr vert="horz" wrap="square" lIns="82284" tIns="41142" rIns="82284" bIns="41142" numCol="1" anchor="t" anchorCtr="0" compatLnSpc="1">
                    <a:prstTxWarp prst="textNoShape">
                      <a:avLst/>
                    </a:prstTxWarp>
                  </a:bodyPr>
                  <a:lstStyle/>
                  <a:p>
                    <a:pPr marL="0" marR="0" lvl="0" indent="0" algn="l" defTabSz="822803" rtl="0" eaLnBrk="1" fontAlgn="auto" latinLnBrk="0" hangingPunct="1">
                      <a:lnSpc>
                        <a:spcPct val="100000"/>
                      </a:lnSpc>
                      <a:spcBef>
                        <a:spcPts val="0"/>
                      </a:spcBef>
                      <a:spcAft>
                        <a:spcPts val="0"/>
                      </a:spcAft>
                      <a:buClrTx/>
                      <a:buSzTx/>
                      <a:buFontTx/>
                      <a:buNone/>
                      <a:tabLst/>
                      <a:defRPr/>
                    </a:pPr>
                    <a:endParaRPr kumimoji="0" lang="en-US" sz="1620" b="0" i="0" u="none" strike="noStrike" kern="0" cap="none" spc="0" normalizeH="0" baseline="0" noProof="0">
                      <a:ln>
                        <a:noFill/>
                      </a:ln>
                      <a:solidFill>
                        <a:srgbClr val="505050"/>
                      </a:solidFill>
                      <a:effectLst/>
                      <a:uLnTx/>
                      <a:uFillTx/>
                      <a:latin typeface="Segoe UI"/>
                      <a:ea typeface="+mn-ea"/>
                      <a:cs typeface="+mn-cs"/>
                    </a:endParaRPr>
                  </a:p>
                </p:txBody>
              </p:sp>
              <p:sp>
                <p:nvSpPr>
                  <p:cNvPr id="575" name="Freeform 220">
                    <a:extLst>
                      <a:ext uri="{FF2B5EF4-FFF2-40B4-BE49-F238E27FC236}">
                        <a16:creationId xmlns:a16="http://schemas.microsoft.com/office/drawing/2014/main" id="{042AB26D-A5E0-4B16-9B70-FDCAE579BDEC}"/>
                      </a:ext>
                    </a:extLst>
                  </p:cNvPr>
                  <p:cNvSpPr>
                    <a:spLocks/>
                  </p:cNvSpPr>
                  <p:nvPr/>
                </p:nvSpPr>
                <p:spPr bwMode="auto">
                  <a:xfrm>
                    <a:off x="9920341" y="5314702"/>
                    <a:ext cx="221818" cy="9715"/>
                  </a:xfrm>
                  <a:custGeom>
                    <a:avLst/>
                    <a:gdLst>
                      <a:gd name="T0" fmla="*/ 665 w 678"/>
                      <a:gd name="T1" fmla="*/ 27 h 27"/>
                      <a:gd name="T2" fmla="*/ 665 w 678"/>
                      <a:gd name="T3" fmla="*/ 27 h 27"/>
                      <a:gd name="T4" fmla="*/ 13 w 678"/>
                      <a:gd name="T5" fmla="*/ 27 h 27"/>
                      <a:gd name="T6" fmla="*/ 0 w 678"/>
                      <a:gd name="T7" fmla="*/ 13 h 27"/>
                      <a:gd name="T8" fmla="*/ 13 w 678"/>
                      <a:gd name="T9" fmla="*/ 0 h 27"/>
                      <a:gd name="T10" fmla="*/ 665 w 678"/>
                      <a:gd name="T11" fmla="*/ 0 h 27"/>
                      <a:gd name="T12" fmla="*/ 678 w 678"/>
                      <a:gd name="T13" fmla="*/ 13 h 27"/>
                      <a:gd name="T14" fmla="*/ 665 w 678"/>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27">
                        <a:moveTo>
                          <a:pt x="665" y="27"/>
                        </a:moveTo>
                        <a:lnTo>
                          <a:pt x="665" y="27"/>
                        </a:lnTo>
                        <a:lnTo>
                          <a:pt x="13" y="27"/>
                        </a:lnTo>
                        <a:cubicBezTo>
                          <a:pt x="6" y="27"/>
                          <a:pt x="0" y="21"/>
                          <a:pt x="0" y="13"/>
                        </a:cubicBezTo>
                        <a:cubicBezTo>
                          <a:pt x="0" y="6"/>
                          <a:pt x="6" y="0"/>
                          <a:pt x="13" y="0"/>
                        </a:cubicBezTo>
                        <a:lnTo>
                          <a:pt x="665" y="0"/>
                        </a:lnTo>
                        <a:cubicBezTo>
                          <a:pt x="672" y="0"/>
                          <a:pt x="678" y="6"/>
                          <a:pt x="678" y="13"/>
                        </a:cubicBezTo>
                        <a:cubicBezTo>
                          <a:pt x="678" y="21"/>
                          <a:pt x="672" y="27"/>
                          <a:pt x="665" y="27"/>
                        </a:cubicBezTo>
                        <a:close/>
                      </a:path>
                    </a:pathLst>
                  </a:custGeom>
                  <a:grpFill/>
                  <a:ln w="0">
                    <a:noFill/>
                    <a:prstDash val="solid"/>
                    <a:round/>
                    <a:headEnd/>
                    <a:tailEnd/>
                  </a:ln>
                </p:spPr>
                <p:txBody>
                  <a:bodyPr vert="horz" wrap="square" lIns="82284" tIns="41142" rIns="82284" bIns="41142" numCol="1" anchor="t" anchorCtr="0" compatLnSpc="1">
                    <a:prstTxWarp prst="textNoShape">
                      <a:avLst/>
                    </a:prstTxWarp>
                  </a:bodyPr>
                  <a:lstStyle/>
                  <a:p>
                    <a:pPr marL="0" marR="0" lvl="0" indent="0" algn="l" defTabSz="822803" rtl="0" eaLnBrk="1" fontAlgn="auto" latinLnBrk="0" hangingPunct="1">
                      <a:lnSpc>
                        <a:spcPct val="100000"/>
                      </a:lnSpc>
                      <a:spcBef>
                        <a:spcPts val="0"/>
                      </a:spcBef>
                      <a:spcAft>
                        <a:spcPts val="0"/>
                      </a:spcAft>
                      <a:buClrTx/>
                      <a:buSzTx/>
                      <a:buFontTx/>
                      <a:buNone/>
                      <a:tabLst/>
                      <a:defRPr/>
                    </a:pPr>
                    <a:endParaRPr kumimoji="0" lang="en-US" sz="1620" b="0" i="0" u="none" strike="noStrike" kern="0" cap="none" spc="0" normalizeH="0" baseline="0" noProof="0">
                      <a:ln>
                        <a:noFill/>
                      </a:ln>
                      <a:solidFill>
                        <a:srgbClr val="505050"/>
                      </a:solidFill>
                      <a:effectLst/>
                      <a:uLnTx/>
                      <a:uFillTx/>
                      <a:latin typeface="Segoe UI"/>
                      <a:ea typeface="+mn-ea"/>
                      <a:cs typeface="+mn-cs"/>
                    </a:endParaRPr>
                  </a:p>
                </p:txBody>
              </p:sp>
              <p:sp>
                <p:nvSpPr>
                  <p:cNvPr id="576" name="Freeform 221">
                    <a:extLst>
                      <a:ext uri="{FF2B5EF4-FFF2-40B4-BE49-F238E27FC236}">
                        <a16:creationId xmlns:a16="http://schemas.microsoft.com/office/drawing/2014/main" id="{D09E7D78-F1F9-4480-AD17-2178BC85D8D6}"/>
                      </a:ext>
                    </a:extLst>
                  </p:cNvPr>
                  <p:cNvSpPr>
                    <a:spLocks/>
                  </p:cNvSpPr>
                  <p:nvPr/>
                </p:nvSpPr>
                <p:spPr bwMode="auto">
                  <a:xfrm>
                    <a:off x="9920341" y="5364894"/>
                    <a:ext cx="221818" cy="8096"/>
                  </a:xfrm>
                  <a:custGeom>
                    <a:avLst/>
                    <a:gdLst>
                      <a:gd name="T0" fmla="*/ 665 w 678"/>
                      <a:gd name="T1" fmla="*/ 26 h 26"/>
                      <a:gd name="T2" fmla="*/ 665 w 678"/>
                      <a:gd name="T3" fmla="*/ 26 h 26"/>
                      <a:gd name="T4" fmla="*/ 13 w 678"/>
                      <a:gd name="T5" fmla="*/ 26 h 26"/>
                      <a:gd name="T6" fmla="*/ 0 w 678"/>
                      <a:gd name="T7" fmla="*/ 13 h 26"/>
                      <a:gd name="T8" fmla="*/ 13 w 678"/>
                      <a:gd name="T9" fmla="*/ 0 h 26"/>
                      <a:gd name="T10" fmla="*/ 665 w 678"/>
                      <a:gd name="T11" fmla="*/ 0 h 26"/>
                      <a:gd name="T12" fmla="*/ 678 w 678"/>
                      <a:gd name="T13" fmla="*/ 13 h 26"/>
                      <a:gd name="T14" fmla="*/ 665 w 678"/>
                      <a:gd name="T15" fmla="*/ 26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26">
                        <a:moveTo>
                          <a:pt x="665" y="26"/>
                        </a:moveTo>
                        <a:lnTo>
                          <a:pt x="665" y="26"/>
                        </a:lnTo>
                        <a:lnTo>
                          <a:pt x="13" y="26"/>
                        </a:lnTo>
                        <a:cubicBezTo>
                          <a:pt x="6" y="26"/>
                          <a:pt x="0" y="20"/>
                          <a:pt x="0" y="13"/>
                        </a:cubicBezTo>
                        <a:cubicBezTo>
                          <a:pt x="0" y="6"/>
                          <a:pt x="6" y="0"/>
                          <a:pt x="13" y="0"/>
                        </a:cubicBezTo>
                        <a:lnTo>
                          <a:pt x="665" y="0"/>
                        </a:lnTo>
                        <a:cubicBezTo>
                          <a:pt x="672" y="0"/>
                          <a:pt x="678" y="6"/>
                          <a:pt x="678" y="13"/>
                        </a:cubicBezTo>
                        <a:cubicBezTo>
                          <a:pt x="678" y="20"/>
                          <a:pt x="672" y="26"/>
                          <a:pt x="665" y="26"/>
                        </a:cubicBezTo>
                        <a:close/>
                      </a:path>
                    </a:pathLst>
                  </a:custGeom>
                  <a:grpFill/>
                  <a:ln w="0">
                    <a:noFill/>
                    <a:prstDash val="solid"/>
                    <a:round/>
                    <a:headEnd/>
                    <a:tailEnd/>
                  </a:ln>
                </p:spPr>
                <p:txBody>
                  <a:bodyPr vert="horz" wrap="square" lIns="82284" tIns="41142" rIns="82284" bIns="41142" numCol="1" anchor="t" anchorCtr="0" compatLnSpc="1">
                    <a:prstTxWarp prst="textNoShape">
                      <a:avLst/>
                    </a:prstTxWarp>
                  </a:bodyPr>
                  <a:lstStyle/>
                  <a:p>
                    <a:pPr marL="0" marR="0" lvl="0" indent="0" algn="l" defTabSz="822803" rtl="0" eaLnBrk="1" fontAlgn="auto" latinLnBrk="0" hangingPunct="1">
                      <a:lnSpc>
                        <a:spcPct val="100000"/>
                      </a:lnSpc>
                      <a:spcBef>
                        <a:spcPts val="0"/>
                      </a:spcBef>
                      <a:spcAft>
                        <a:spcPts val="0"/>
                      </a:spcAft>
                      <a:buClrTx/>
                      <a:buSzTx/>
                      <a:buFontTx/>
                      <a:buNone/>
                      <a:tabLst/>
                      <a:defRPr/>
                    </a:pPr>
                    <a:endParaRPr kumimoji="0" lang="en-US" sz="1620" b="0" i="0" u="none" strike="noStrike" kern="0" cap="none" spc="0" normalizeH="0" baseline="0" noProof="0">
                      <a:ln>
                        <a:noFill/>
                      </a:ln>
                      <a:solidFill>
                        <a:srgbClr val="505050"/>
                      </a:solidFill>
                      <a:effectLst/>
                      <a:uLnTx/>
                      <a:uFillTx/>
                      <a:latin typeface="Segoe UI"/>
                      <a:ea typeface="+mn-ea"/>
                      <a:cs typeface="+mn-cs"/>
                    </a:endParaRPr>
                  </a:p>
                </p:txBody>
              </p:sp>
              <p:sp>
                <p:nvSpPr>
                  <p:cNvPr id="577" name="Freeform 222">
                    <a:extLst>
                      <a:ext uri="{FF2B5EF4-FFF2-40B4-BE49-F238E27FC236}">
                        <a16:creationId xmlns:a16="http://schemas.microsoft.com/office/drawing/2014/main" id="{B8B7F26A-C7DC-41B7-9B69-576BB6C83733}"/>
                      </a:ext>
                    </a:extLst>
                  </p:cNvPr>
                  <p:cNvSpPr>
                    <a:spLocks/>
                  </p:cNvSpPr>
                  <p:nvPr/>
                </p:nvSpPr>
                <p:spPr bwMode="auto">
                  <a:xfrm>
                    <a:off x="9920341" y="5413468"/>
                    <a:ext cx="221818" cy="8096"/>
                  </a:xfrm>
                  <a:custGeom>
                    <a:avLst/>
                    <a:gdLst>
                      <a:gd name="T0" fmla="*/ 665 w 678"/>
                      <a:gd name="T1" fmla="*/ 27 h 27"/>
                      <a:gd name="T2" fmla="*/ 665 w 678"/>
                      <a:gd name="T3" fmla="*/ 27 h 27"/>
                      <a:gd name="T4" fmla="*/ 13 w 678"/>
                      <a:gd name="T5" fmla="*/ 27 h 27"/>
                      <a:gd name="T6" fmla="*/ 0 w 678"/>
                      <a:gd name="T7" fmla="*/ 14 h 27"/>
                      <a:gd name="T8" fmla="*/ 13 w 678"/>
                      <a:gd name="T9" fmla="*/ 0 h 27"/>
                      <a:gd name="T10" fmla="*/ 665 w 678"/>
                      <a:gd name="T11" fmla="*/ 0 h 27"/>
                      <a:gd name="T12" fmla="*/ 678 w 678"/>
                      <a:gd name="T13" fmla="*/ 14 h 27"/>
                      <a:gd name="T14" fmla="*/ 665 w 678"/>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27">
                        <a:moveTo>
                          <a:pt x="665" y="27"/>
                        </a:moveTo>
                        <a:lnTo>
                          <a:pt x="665" y="27"/>
                        </a:lnTo>
                        <a:lnTo>
                          <a:pt x="13" y="27"/>
                        </a:lnTo>
                        <a:cubicBezTo>
                          <a:pt x="6" y="27"/>
                          <a:pt x="0" y="21"/>
                          <a:pt x="0" y="14"/>
                        </a:cubicBezTo>
                        <a:cubicBezTo>
                          <a:pt x="0" y="6"/>
                          <a:pt x="6" y="0"/>
                          <a:pt x="13" y="0"/>
                        </a:cubicBezTo>
                        <a:lnTo>
                          <a:pt x="665" y="0"/>
                        </a:lnTo>
                        <a:cubicBezTo>
                          <a:pt x="672" y="0"/>
                          <a:pt x="678" y="6"/>
                          <a:pt x="678" y="14"/>
                        </a:cubicBezTo>
                        <a:cubicBezTo>
                          <a:pt x="678" y="21"/>
                          <a:pt x="672" y="27"/>
                          <a:pt x="665" y="27"/>
                        </a:cubicBezTo>
                        <a:close/>
                      </a:path>
                    </a:pathLst>
                  </a:custGeom>
                  <a:grpFill/>
                  <a:ln w="0">
                    <a:noFill/>
                    <a:prstDash val="solid"/>
                    <a:round/>
                    <a:headEnd/>
                    <a:tailEnd/>
                  </a:ln>
                </p:spPr>
                <p:txBody>
                  <a:bodyPr vert="horz" wrap="square" lIns="82284" tIns="41142" rIns="82284" bIns="41142" numCol="1" anchor="t" anchorCtr="0" compatLnSpc="1">
                    <a:prstTxWarp prst="textNoShape">
                      <a:avLst/>
                    </a:prstTxWarp>
                  </a:bodyPr>
                  <a:lstStyle/>
                  <a:p>
                    <a:pPr marL="0" marR="0" lvl="0" indent="0" algn="l" defTabSz="822803" rtl="0" eaLnBrk="1" fontAlgn="auto" latinLnBrk="0" hangingPunct="1">
                      <a:lnSpc>
                        <a:spcPct val="100000"/>
                      </a:lnSpc>
                      <a:spcBef>
                        <a:spcPts val="0"/>
                      </a:spcBef>
                      <a:spcAft>
                        <a:spcPts val="0"/>
                      </a:spcAft>
                      <a:buClrTx/>
                      <a:buSzTx/>
                      <a:buFontTx/>
                      <a:buNone/>
                      <a:tabLst/>
                      <a:defRPr/>
                    </a:pPr>
                    <a:endParaRPr kumimoji="0" lang="en-US" sz="1620" b="0" i="0" u="none" strike="noStrike" kern="0" cap="none" spc="0" normalizeH="0" baseline="0" noProof="0">
                      <a:ln>
                        <a:noFill/>
                      </a:ln>
                      <a:solidFill>
                        <a:srgbClr val="505050"/>
                      </a:solidFill>
                      <a:effectLst/>
                      <a:uLnTx/>
                      <a:uFillTx/>
                      <a:latin typeface="Segoe UI"/>
                      <a:ea typeface="+mn-ea"/>
                      <a:cs typeface="+mn-cs"/>
                    </a:endParaRPr>
                  </a:p>
                </p:txBody>
              </p:sp>
              <p:sp>
                <p:nvSpPr>
                  <p:cNvPr id="578" name="Freeform 223">
                    <a:extLst>
                      <a:ext uri="{FF2B5EF4-FFF2-40B4-BE49-F238E27FC236}">
                        <a16:creationId xmlns:a16="http://schemas.microsoft.com/office/drawing/2014/main" id="{BC951FB3-FAA1-4354-82F6-A6F57A4B05FA}"/>
                      </a:ext>
                    </a:extLst>
                  </p:cNvPr>
                  <p:cNvSpPr>
                    <a:spLocks/>
                  </p:cNvSpPr>
                  <p:nvPr/>
                </p:nvSpPr>
                <p:spPr bwMode="auto">
                  <a:xfrm>
                    <a:off x="9920341" y="5462041"/>
                    <a:ext cx="221818" cy="9715"/>
                  </a:xfrm>
                  <a:custGeom>
                    <a:avLst/>
                    <a:gdLst>
                      <a:gd name="T0" fmla="*/ 665 w 678"/>
                      <a:gd name="T1" fmla="*/ 27 h 27"/>
                      <a:gd name="T2" fmla="*/ 665 w 678"/>
                      <a:gd name="T3" fmla="*/ 27 h 27"/>
                      <a:gd name="T4" fmla="*/ 13 w 678"/>
                      <a:gd name="T5" fmla="*/ 27 h 27"/>
                      <a:gd name="T6" fmla="*/ 0 w 678"/>
                      <a:gd name="T7" fmla="*/ 13 h 27"/>
                      <a:gd name="T8" fmla="*/ 13 w 678"/>
                      <a:gd name="T9" fmla="*/ 0 h 27"/>
                      <a:gd name="T10" fmla="*/ 665 w 678"/>
                      <a:gd name="T11" fmla="*/ 0 h 27"/>
                      <a:gd name="T12" fmla="*/ 678 w 678"/>
                      <a:gd name="T13" fmla="*/ 13 h 27"/>
                      <a:gd name="T14" fmla="*/ 665 w 678"/>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27">
                        <a:moveTo>
                          <a:pt x="665" y="27"/>
                        </a:moveTo>
                        <a:lnTo>
                          <a:pt x="665" y="27"/>
                        </a:lnTo>
                        <a:lnTo>
                          <a:pt x="13" y="27"/>
                        </a:lnTo>
                        <a:cubicBezTo>
                          <a:pt x="6" y="27"/>
                          <a:pt x="0" y="21"/>
                          <a:pt x="0" y="13"/>
                        </a:cubicBezTo>
                        <a:cubicBezTo>
                          <a:pt x="0" y="6"/>
                          <a:pt x="6" y="0"/>
                          <a:pt x="13" y="0"/>
                        </a:cubicBezTo>
                        <a:lnTo>
                          <a:pt x="665" y="0"/>
                        </a:lnTo>
                        <a:cubicBezTo>
                          <a:pt x="672" y="0"/>
                          <a:pt x="678" y="6"/>
                          <a:pt x="678" y="13"/>
                        </a:cubicBezTo>
                        <a:cubicBezTo>
                          <a:pt x="678" y="21"/>
                          <a:pt x="672" y="27"/>
                          <a:pt x="665" y="27"/>
                        </a:cubicBezTo>
                        <a:close/>
                      </a:path>
                    </a:pathLst>
                  </a:custGeom>
                  <a:grpFill/>
                  <a:ln w="0">
                    <a:noFill/>
                    <a:prstDash val="solid"/>
                    <a:round/>
                    <a:headEnd/>
                    <a:tailEnd/>
                  </a:ln>
                </p:spPr>
                <p:txBody>
                  <a:bodyPr vert="horz" wrap="square" lIns="82284" tIns="41142" rIns="82284" bIns="41142" numCol="1" anchor="t" anchorCtr="0" compatLnSpc="1">
                    <a:prstTxWarp prst="textNoShape">
                      <a:avLst/>
                    </a:prstTxWarp>
                  </a:bodyPr>
                  <a:lstStyle/>
                  <a:p>
                    <a:pPr marL="0" marR="0" lvl="0" indent="0" algn="l" defTabSz="822803" rtl="0" eaLnBrk="1" fontAlgn="auto" latinLnBrk="0" hangingPunct="1">
                      <a:lnSpc>
                        <a:spcPct val="100000"/>
                      </a:lnSpc>
                      <a:spcBef>
                        <a:spcPts val="0"/>
                      </a:spcBef>
                      <a:spcAft>
                        <a:spcPts val="0"/>
                      </a:spcAft>
                      <a:buClrTx/>
                      <a:buSzTx/>
                      <a:buFontTx/>
                      <a:buNone/>
                      <a:tabLst/>
                      <a:defRPr/>
                    </a:pPr>
                    <a:endParaRPr kumimoji="0" lang="en-US" sz="1620" b="0" i="0" u="none" strike="noStrike" kern="0" cap="none" spc="0" normalizeH="0" baseline="0" noProof="0">
                      <a:ln>
                        <a:noFill/>
                      </a:ln>
                      <a:solidFill>
                        <a:srgbClr val="505050"/>
                      </a:solidFill>
                      <a:effectLst/>
                      <a:uLnTx/>
                      <a:uFillTx/>
                      <a:latin typeface="Segoe UI"/>
                      <a:ea typeface="+mn-ea"/>
                      <a:cs typeface="+mn-cs"/>
                    </a:endParaRPr>
                  </a:p>
                </p:txBody>
              </p:sp>
              <p:sp>
                <p:nvSpPr>
                  <p:cNvPr id="579" name="Freeform 224">
                    <a:extLst>
                      <a:ext uri="{FF2B5EF4-FFF2-40B4-BE49-F238E27FC236}">
                        <a16:creationId xmlns:a16="http://schemas.microsoft.com/office/drawing/2014/main" id="{60408666-CAAE-4BA6-A906-F771E420CAC2}"/>
                      </a:ext>
                    </a:extLst>
                  </p:cNvPr>
                  <p:cNvSpPr>
                    <a:spLocks/>
                  </p:cNvSpPr>
                  <p:nvPr/>
                </p:nvSpPr>
                <p:spPr bwMode="auto">
                  <a:xfrm>
                    <a:off x="9920340" y="5518710"/>
                    <a:ext cx="219456" cy="9715"/>
                  </a:xfrm>
                  <a:custGeom>
                    <a:avLst/>
                    <a:gdLst>
                      <a:gd name="T0" fmla="*/ 330 w 344"/>
                      <a:gd name="T1" fmla="*/ 27 h 27"/>
                      <a:gd name="T2" fmla="*/ 330 w 344"/>
                      <a:gd name="T3" fmla="*/ 27 h 27"/>
                      <a:gd name="T4" fmla="*/ 13 w 344"/>
                      <a:gd name="T5" fmla="*/ 27 h 27"/>
                      <a:gd name="T6" fmla="*/ 0 w 344"/>
                      <a:gd name="T7" fmla="*/ 14 h 27"/>
                      <a:gd name="T8" fmla="*/ 13 w 344"/>
                      <a:gd name="T9" fmla="*/ 0 h 27"/>
                      <a:gd name="T10" fmla="*/ 330 w 344"/>
                      <a:gd name="T11" fmla="*/ 0 h 27"/>
                      <a:gd name="T12" fmla="*/ 344 w 344"/>
                      <a:gd name="T13" fmla="*/ 14 h 27"/>
                      <a:gd name="T14" fmla="*/ 330 w 344"/>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4" h="27">
                        <a:moveTo>
                          <a:pt x="330" y="27"/>
                        </a:moveTo>
                        <a:lnTo>
                          <a:pt x="330" y="27"/>
                        </a:lnTo>
                        <a:lnTo>
                          <a:pt x="13" y="27"/>
                        </a:lnTo>
                        <a:cubicBezTo>
                          <a:pt x="6" y="27"/>
                          <a:pt x="0" y="21"/>
                          <a:pt x="0" y="14"/>
                        </a:cubicBezTo>
                        <a:cubicBezTo>
                          <a:pt x="0" y="6"/>
                          <a:pt x="6" y="0"/>
                          <a:pt x="13" y="0"/>
                        </a:cubicBezTo>
                        <a:lnTo>
                          <a:pt x="330" y="0"/>
                        </a:lnTo>
                        <a:cubicBezTo>
                          <a:pt x="338" y="0"/>
                          <a:pt x="344" y="6"/>
                          <a:pt x="344" y="14"/>
                        </a:cubicBezTo>
                        <a:cubicBezTo>
                          <a:pt x="344" y="21"/>
                          <a:pt x="338" y="27"/>
                          <a:pt x="330" y="27"/>
                        </a:cubicBezTo>
                        <a:close/>
                      </a:path>
                    </a:pathLst>
                  </a:custGeom>
                  <a:grpFill/>
                  <a:ln w="0">
                    <a:noFill/>
                    <a:prstDash val="solid"/>
                    <a:round/>
                    <a:headEnd/>
                    <a:tailEnd/>
                  </a:ln>
                </p:spPr>
                <p:txBody>
                  <a:bodyPr vert="horz" wrap="square" lIns="82284" tIns="41142" rIns="82284" bIns="41142" numCol="1" anchor="t" anchorCtr="0" compatLnSpc="1">
                    <a:prstTxWarp prst="textNoShape">
                      <a:avLst/>
                    </a:prstTxWarp>
                  </a:bodyPr>
                  <a:lstStyle/>
                  <a:p>
                    <a:pPr marL="0" marR="0" lvl="0" indent="0" algn="l" defTabSz="822803" rtl="0" eaLnBrk="1" fontAlgn="auto" latinLnBrk="0" hangingPunct="1">
                      <a:lnSpc>
                        <a:spcPct val="100000"/>
                      </a:lnSpc>
                      <a:spcBef>
                        <a:spcPts val="0"/>
                      </a:spcBef>
                      <a:spcAft>
                        <a:spcPts val="0"/>
                      </a:spcAft>
                      <a:buClrTx/>
                      <a:buSzTx/>
                      <a:buFontTx/>
                      <a:buNone/>
                      <a:tabLst/>
                      <a:defRPr/>
                    </a:pPr>
                    <a:endParaRPr kumimoji="0" lang="en-US" sz="1620" b="0" i="0" u="none" strike="noStrike" kern="0" cap="none" spc="0" normalizeH="0" baseline="0" noProof="0">
                      <a:ln>
                        <a:noFill/>
                      </a:ln>
                      <a:solidFill>
                        <a:srgbClr val="505050"/>
                      </a:solidFill>
                      <a:effectLst/>
                      <a:uLnTx/>
                      <a:uFillTx/>
                      <a:latin typeface="Segoe UI"/>
                      <a:ea typeface="+mn-ea"/>
                      <a:cs typeface="+mn-cs"/>
                    </a:endParaRPr>
                  </a:p>
                </p:txBody>
              </p:sp>
              <p:sp>
                <p:nvSpPr>
                  <p:cNvPr id="580" name="Freeform 217">
                    <a:extLst>
                      <a:ext uri="{FF2B5EF4-FFF2-40B4-BE49-F238E27FC236}">
                        <a16:creationId xmlns:a16="http://schemas.microsoft.com/office/drawing/2014/main" id="{8F08D730-52D4-4C69-8F66-0F8034A5CA5C}"/>
                      </a:ext>
                    </a:extLst>
                  </p:cNvPr>
                  <p:cNvSpPr>
                    <a:spLocks/>
                  </p:cNvSpPr>
                  <p:nvPr/>
                </p:nvSpPr>
                <p:spPr bwMode="auto">
                  <a:xfrm>
                    <a:off x="9939770" y="5695192"/>
                    <a:ext cx="335156" cy="9715"/>
                  </a:xfrm>
                  <a:custGeom>
                    <a:avLst/>
                    <a:gdLst>
                      <a:gd name="T0" fmla="*/ 1016 w 1030"/>
                      <a:gd name="T1" fmla="*/ 27 h 27"/>
                      <a:gd name="T2" fmla="*/ 1016 w 1030"/>
                      <a:gd name="T3" fmla="*/ 27 h 27"/>
                      <a:gd name="T4" fmla="*/ 14 w 1030"/>
                      <a:gd name="T5" fmla="*/ 27 h 27"/>
                      <a:gd name="T6" fmla="*/ 0 w 1030"/>
                      <a:gd name="T7" fmla="*/ 13 h 27"/>
                      <a:gd name="T8" fmla="*/ 14 w 1030"/>
                      <a:gd name="T9" fmla="*/ 0 h 27"/>
                      <a:gd name="T10" fmla="*/ 1016 w 1030"/>
                      <a:gd name="T11" fmla="*/ 0 h 27"/>
                      <a:gd name="T12" fmla="*/ 1030 w 1030"/>
                      <a:gd name="T13" fmla="*/ 13 h 27"/>
                      <a:gd name="T14" fmla="*/ 1016 w 1030"/>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0" h="27">
                        <a:moveTo>
                          <a:pt x="1016" y="27"/>
                        </a:moveTo>
                        <a:lnTo>
                          <a:pt x="1016" y="27"/>
                        </a:lnTo>
                        <a:lnTo>
                          <a:pt x="14" y="27"/>
                        </a:lnTo>
                        <a:cubicBezTo>
                          <a:pt x="6" y="27"/>
                          <a:pt x="0" y="21"/>
                          <a:pt x="0" y="13"/>
                        </a:cubicBezTo>
                        <a:cubicBezTo>
                          <a:pt x="0" y="6"/>
                          <a:pt x="6" y="0"/>
                          <a:pt x="14" y="0"/>
                        </a:cubicBezTo>
                        <a:lnTo>
                          <a:pt x="1016" y="0"/>
                        </a:lnTo>
                        <a:cubicBezTo>
                          <a:pt x="1024" y="0"/>
                          <a:pt x="1030" y="6"/>
                          <a:pt x="1030" y="13"/>
                        </a:cubicBezTo>
                        <a:cubicBezTo>
                          <a:pt x="1030" y="21"/>
                          <a:pt x="1024" y="27"/>
                          <a:pt x="1016" y="27"/>
                        </a:cubicBezTo>
                        <a:close/>
                      </a:path>
                    </a:pathLst>
                  </a:custGeom>
                  <a:grpFill/>
                  <a:ln w="0">
                    <a:noFill/>
                    <a:prstDash val="solid"/>
                    <a:round/>
                    <a:headEnd/>
                    <a:tailEnd/>
                  </a:ln>
                </p:spPr>
                <p:txBody>
                  <a:bodyPr vert="horz" wrap="square" lIns="82284" tIns="41142" rIns="82284" bIns="41142" numCol="1" anchor="t" anchorCtr="0" compatLnSpc="1">
                    <a:prstTxWarp prst="textNoShape">
                      <a:avLst/>
                    </a:prstTxWarp>
                  </a:bodyPr>
                  <a:lstStyle/>
                  <a:p>
                    <a:pPr marL="0" marR="0" lvl="0" indent="0" algn="l" defTabSz="822803" rtl="0" eaLnBrk="1" fontAlgn="auto" latinLnBrk="0" hangingPunct="1">
                      <a:lnSpc>
                        <a:spcPct val="100000"/>
                      </a:lnSpc>
                      <a:spcBef>
                        <a:spcPts val="0"/>
                      </a:spcBef>
                      <a:spcAft>
                        <a:spcPts val="0"/>
                      </a:spcAft>
                      <a:buClrTx/>
                      <a:buSzTx/>
                      <a:buFontTx/>
                      <a:buNone/>
                      <a:tabLst/>
                      <a:defRPr/>
                    </a:pPr>
                    <a:endParaRPr kumimoji="0" lang="en-US" sz="1620" b="0" i="0" u="none" strike="noStrike" kern="0" cap="none" spc="0" normalizeH="0" baseline="0" noProof="0">
                      <a:ln>
                        <a:noFill/>
                      </a:ln>
                      <a:solidFill>
                        <a:srgbClr val="505050"/>
                      </a:solidFill>
                      <a:effectLst/>
                      <a:uLnTx/>
                      <a:uFillTx/>
                      <a:latin typeface="Segoe UI"/>
                      <a:ea typeface="+mn-ea"/>
                      <a:cs typeface="+mn-cs"/>
                    </a:endParaRPr>
                  </a:p>
                </p:txBody>
              </p:sp>
            </p:grpSp>
          </p:grpSp>
          <p:grpSp>
            <p:nvGrpSpPr>
              <p:cNvPr id="550" name="Group 549">
                <a:extLst>
                  <a:ext uri="{FF2B5EF4-FFF2-40B4-BE49-F238E27FC236}">
                    <a16:creationId xmlns:a16="http://schemas.microsoft.com/office/drawing/2014/main" id="{5DC0F9AD-2668-4E34-8862-BC6F6D40BA02}"/>
                  </a:ext>
                </a:extLst>
              </p:cNvPr>
              <p:cNvGrpSpPr/>
              <p:nvPr/>
            </p:nvGrpSpPr>
            <p:grpSpPr>
              <a:xfrm>
                <a:off x="4314657" y="4341688"/>
                <a:ext cx="557986" cy="539640"/>
                <a:chOff x="4212581" y="4384439"/>
                <a:chExt cx="590975" cy="571545"/>
              </a:xfrm>
              <a:grpFill/>
            </p:grpSpPr>
            <p:sp>
              <p:nvSpPr>
                <p:cNvPr id="551" name="Rectangle: Top Corners Rounded 550">
                  <a:extLst>
                    <a:ext uri="{FF2B5EF4-FFF2-40B4-BE49-F238E27FC236}">
                      <a16:creationId xmlns:a16="http://schemas.microsoft.com/office/drawing/2014/main" id="{CDD6A51D-A2BD-4CE6-958B-3430657B3BAC}"/>
                    </a:ext>
                  </a:extLst>
                </p:cNvPr>
                <p:cNvSpPr/>
                <p:nvPr/>
              </p:nvSpPr>
              <p:spPr bwMode="auto">
                <a:xfrm>
                  <a:off x="4317350" y="4394156"/>
                  <a:ext cx="319438" cy="493088"/>
                </a:xfrm>
                <a:prstGeom prst="round2SameRect">
                  <a:avLst>
                    <a:gd name="adj1" fmla="val 22258"/>
                    <a:gd name="adj2" fmla="val 0"/>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61357" tIns="129085" rIns="161357" bIns="129085" numCol="1" spcCol="0" rtlCol="0" fromWordArt="0" anchor="t" anchorCtr="0" forceAA="0" compatLnSpc="1">
                  <a:prstTxWarp prst="textNoShape">
                    <a:avLst/>
                  </a:prstTxWarp>
                  <a:noAutofit/>
                </a:bodyPr>
                <a:lstStyle/>
                <a:p>
                  <a:pPr marL="0" marR="0" lvl="0" indent="0" algn="ctr" defTabSz="822692" rtl="0" eaLnBrk="1" fontAlgn="base" latinLnBrk="0" hangingPunct="1">
                    <a:lnSpc>
                      <a:spcPct val="90000"/>
                    </a:lnSpc>
                    <a:spcBef>
                      <a:spcPct val="0"/>
                    </a:spcBef>
                    <a:spcAft>
                      <a:spcPct val="0"/>
                    </a:spcAft>
                    <a:buClrTx/>
                    <a:buSzTx/>
                    <a:buFontTx/>
                    <a:buNone/>
                    <a:tabLst/>
                    <a:defRPr/>
                  </a:pPr>
                  <a:endParaRPr kumimoji="0" lang="en-US" sz="2118"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552" name="Group 551">
                  <a:extLst>
                    <a:ext uri="{FF2B5EF4-FFF2-40B4-BE49-F238E27FC236}">
                      <a16:creationId xmlns:a16="http://schemas.microsoft.com/office/drawing/2014/main" id="{B52B8DCE-E111-41DB-A475-C39C754B1C64}"/>
                    </a:ext>
                  </a:extLst>
                </p:cNvPr>
                <p:cNvGrpSpPr/>
                <p:nvPr/>
              </p:nvGrpSpPr>
              <p:grpSpPr>
                <a:xfrm>
                  <a:off x="4212581" y="4384439"/>
                  <a:ext cx="590975" cy="571545"/>
                  <a:chOff x="9763287" y="5133362"/>
                  <a:chExt cx="590975" cy="571545"/>
                </a:xfrm>
                <a:grpFill/>
              </p:grpSpPr>
              <p:sp>
                <p:nvSpPr>
                  <p:cNvPr id="553" name="Freeform 212">
                    <a:extLst>
                      <a:ext uri="{FF2B5EF4-FFF2-40B4-BE49-F238E27FC236}">
                        <a16:creationId xmlns:a16="http://schemas.microsoft.com/office/drawing/2014/main" id="{F0D9B205-85CD-44FA-8D38-8C8890A17EFC}"/>
                      </a:ext>
                    </a:extLst>
                  </p:cNvPr>
                  <p:cNvSpPr>
                    <a:spLocks/>
                  </p:cNvSpPr>
                  <p:nvPr/>
                </p:nvSpPr>
                <p:spPr bwMode="auto">
                  <a:xfrm>
                    <a:off x="9860434" y="5617475"/>
                    <a:ext cx="87432" cy="87432"/>
                  </a:xfrm>
                  <a:custGeom>
                    <a:avLst/>
                    <a:gdLst>
                      <a:gd name="T0" fmla="*/ 255 w 268"/>
                      <a:gd name="T1" fmla="*/ 269 h 269"/>
                      <a:gd name="T2" fmla="*/ 255 w 268"/>
                      <a:gd name="T3" fmla="*/ 269 h 269"/>
                      <a:gd name="T4" fmla="*/ 0 w 268"/>
                      <a:gd name="T5" fmla="*/ 13 h 269"/>
                      <a:gd name="T6" fmla="*/ 13 w 268"/>
                      <a:gd name="T7" fmla="*/ 0 h 269"/>
                      <a:gd name="T8" fmla="*/ 27 w 268"/>
                      <a:gd name="T9" fmla="*/ 13 h 269"/>
                      <a:gd name="T10" fmla="*/ 255 w 268"/>
                      <a:gd name="T11" fmla="*/ 242 h 269"/>
                      <a:gd name="T12" fmla="*/ 268 w 268"/>
                      <a:gd name="T13" fmla="*/ 255 h 269"/>
                      <a:gd name="T14" fmla="*/ 255 w 268"/>
                      <a:gd name="T15" fmla="*/ 269 h 2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8" h="269">
                        <a:moveTo>
                          <a:pt x="255" y="269"/>
                        </a:moveTo>
                        <a:lnTo>
                          <a:pt x="255" y="269"/>
                        </a:lnTo>
                        <a:cubicBezTo>
                          <a:pt x="114" y="269"/>
                          <a:pt x="0" y="154"/>
                          <a:pt x="0" y="13"/>
                        </a:cubicBezTo>
                        <a:cubicBezTo>
                          <a:pt x="0" y="6"/>
                          <a:pt x="6" y="0"/>
                          <a:pt x="13" y="0"/>
                        </a:cubicBezTo>
                        <a:cubicBezTo>
                          <a:pt x="21" y="0"/>
                          <a:pt x="27" y="6"/>
                          <a:pt x="27" y="13"/>
                        </a:cubicBezTo>
                        <a:cubicBezTo>
                          <a:pt x="27" y="139"/>
                          <a:pt x="129" y="242"/>
                          <a:pt x="255" y="242"/>
                        </a:cubicBezTo>
                        <a:cubicBezTo>
                          <a:pt x="262" y="242"/>
                          <a:pt x="268" y="248"/>
                          <a:pt x="268" y="255"/>
                        </a:cubicBezTo>
                        <a:cubicBezTo>
                          <a:pt x="268" y="263"/>
                          <a:pt x="262" y="269"/>
                          <a:pt x="255" y="269"/>
                        </a:cubicBezTo>
                        <a:close/>
                      </a:path>
                    </a:pathLst>
                  </a:custGeom>
                  <a:grpFill/>
                  <a:ln w="0">
                    <a:noFill/>
                    <a:prstDash val="solid"/>
                    <a:round/>
                    <a:headEnd/>
                    <a:tailEnd/>
                  </a:ln>
                </p:spPr>
                <p:txBody>
                  <a:bodyPr vert="horz" wrap="square" lIns="82284" tIns="41142" rIns="82284" bIns="41142" numCol="1" anchor="t" anchorCtr="0" compatLnSpc="1">
                    <a:prstTxWarp prst="textNoShape">
                      <a:avLst/>
                    </a:prstTxWarp>
                  </a:bodyPr>
                  <a:lstStyle/>
                  <a:p>
                    <a:pPr marL="0" marR="0" lvl="0" indent="0" algn="l" defTabSz="822803" rtl="0" eaLnBrk="1" fontAlgn="auto" latinLnBrk="0" hangingPunct="1">
                      <a:lnSpc>
                        <a:spcPct val="100000"/>
                      </a:lnSpc>
                      <a:spcBef>
                        <a:spcPts val="0"/>
                      </a:spcBef>
                      <a:spcAft>
                        <a:spcPts val="0"/>
                      </a:spcAft>
                      <a:buClrTx/>
                      <a:buSzTx/>
                      <a:buFontTx/>
                      <a:buNone/>
                      <a:tabLst/>
                      <a:defRPr/>
                    </a:pPr>
                    <a:endParaRPr kumimoji="0" lang="en-US" sz="1620" b="0" i="0" u="none" strike="noStrike" kern="0" cap="none" spc="0" normalizeH="0" baseline="0" noProof="0">
                      <a:ln>
                        <a:noFill/>
                      </a:ln>
                      <a:solidFill>
                        <a:srgbClr val="505050"/>
                      </a:solidFill>
                      <a:effectLst/>
                      <a:uLnTx/>
                      <a:uFillTx/>
                      <a:latin typeface="Segoe UI"/>
                      <a:ea typeface="+mn-ea"/>
                      <a:cs typeface="+mn-cs"/>
                    </a:endParaRPr>
                  </a:p>
                </p:txBody>
              </p:sp>
              <p:sp>
                <p:nvSpPr>
                  <p:cNvPr id="554" name="Freeform 213">
                    <a:extLst>
                      <a:ext uri="{FF2B5EF4-FFF2-40B4-BE49-F238E27FC236}">
                        <a16:creationId xmlns:a16="http://schemas.microsoft.com/office/drawing/2014/main" id="{0DFEFA1B-5353-46AD-9762-26FCC1EE55DC}"/>
                      </a:ext>
                    </a:extLst>
                  </p:cNvPr>
                  <p:cNvSpPr>
                    <a:spLocks noEditPoints="1"/>
                  </p:cNvSpPr>
                  <p:nvPr/>
                </p:nvSpPr>
                <p:spPr bwMode="auto">
                  <a:xfrm>
                    <a:off x="10187494" y="5617475"/>
                    <a:ext cx="166768" cy="87432"/>
                  </a:xfrm>
                  <a:custGeom>
                    <a:avLst/>
                    <a:gdLst>
                      <a:gd name="T0" fmla="*/ 27 w 510"/>
                      <a:gd name="T1" fmla="*/ 27 h 269"/>
                      <a:gd name="T2" fmla="*/ 27 w 510"/>
                      <a:gd name="T3" fmla="*/ 27 h 269"/>
                      <a:gd name="T4" fmla="*/ 255 w 510"/>
                      <a:gd name="T5" fmla="*/ 242 h 269"/>
                      <a:gd name="T6" fmla="*/ 483 w 510"/>
                      <a:gd name="T7" fmla="*/ 27 h 269"/>
                      <a:gd name="T8" fmla="*/ 27 w 510"/>
                      <a:gd name="T9" fmla="*/ 27 h 269"/>
                      <a:gd name="T10" fmla="*/ 255 w 510"/>
                      <a:gd name="T11" fmla="*/ 269 h 269"/>
                      <a:gd name="T12" fmla="*/ 255 w 510"/>
                      <a:gd name="T13" fmla="*/ 269 h 269"/>
                      <a:gd name="T14" fmla="*/ 0 w 510"/>
                      <a:gd name="T15" fmla="*/ 13 h 269"/>
                      <a:gd name="T16" fmla="*/ 0 w 510"/>
                      <a:gd name="T17" fmla="*/ 0 h 269"/>
                      <a:gd name="T18" fmla="*/ 510 w 510"/>
                      <a:gd name="T19" fmla="*/ 0 h 269"/>
                      <a:gd name="T20" fmla="*/ 510 w 510"/>
                      <a:gd name="T21" fmla="*/ 13 h 269"/>
                      <a:gd name="T22" fmla="*/ 255 w 510"/>
                      <a:gd name="T23" fmla="*/ 269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0" h="269">
                        <a:moveTo>
                          <a:pt x="27" y="27"/>
                        </a:moveTo>
                        <a:lnTo>
                          <a:pt x="27" y="27"/>
                        </a:lnTo>
                        <a:cubicBezTo>
                          <a:pt x="34" y="146"/>
                          <a:pt x="134" y="242"/>
                          <a:pt x="255" y="242"/>
                        </a:cubicBezTo>
                        <a:cubicBezTo>
                          <a:pt x="377" y="242"/>
                          <a:pt x="476" y="146"/>
                          <a:pt x="483" y="27"/>
                        </a:cubicBezTo>
                        <a:lnTo>
                          <a:pt x="27" y="27"/>
                        </a:lnTo>
                        <a:close/>
                        <a:moveTo>
                          <a:pt x="255" y="269"/>
                        </a:moveTo>
                        <a:lnTo>
                          <a:pt x="255" y="269"/>
                        </a:lnTo>
                        <a:cubicBezTo>
                          <a:pt x="115" y="269"/>
                          <a:pt x="0" y="154"/>
                          <a:pt x="0" y="13"/>
                        </a:cubicBezTo>
                        <a:lnTo>
                          <a:pt x="0" y="0"/>
                        </a:lnTo>
                        <a:lnTo>
                          <a:pt x="510" y="0"/>
                        </a:lnTo>
                        <a:lnTo>
                          <a:pt x="510" y="13"/>
                        </a:lnTo>
                        <a:cubicBezTo>
                          <a:pt x="510" y="154"/>
                          <a:pt x="396" y="269"/>
                          <a:pt x="255" y="269"/>
                        </a:cubicBezTo>
                        <a:close/>
                      </a:path>
                    </a:pathLst>
                  </a:custGeom>
                  <a:grpFill/>
                  <a:ln w="0">
                    <a:noFill/>
                    <a:prstDash val="solid"/>
                    <a:round/>
                    <a:headEnd/>
                    <a:tailEnd/>
                  </a:ln>
                </p:spPr>
                <p:txBody>
                  <a:bodyPr vert="horz" wrap="square" lIns="82284" tIns="41142" rIns="82284" bIns="41142" numCol="1" anchor="t" anchorCtr="0" compatLnSpc="1">
                    <a:prstTxWarp prst="textNoShape">
                      <a:avLst/>
                    </a:prstTxWarp>
                  </a:bodyPr>
                  <a:lstStyle/>
                  <a:p>
                    <a:pPr marL="0" marR="0" lvl="0" indent="0" algn="l" defTabSz="822803" rtl="0" eaLnBrk="1" fontAlgn="auto" latinLnBrk="0" hangingPunct="1">
                      <a:lnSpc>
                        <a:spcPct val="100000"/>
                      </a:lnSpc>
                      <a:spcBef>
                        <a:spcPts val="0"/>
                      </a:spcBef>
                      <a:spcAft>
                        <a:spcPts val="0"/>
                      </a:spcAft>
                      <a:buClrTx/>
                      <a:buSzTx/>
                      <a:buFontTx/>
                      <a:buNone/>
                      <a:tabLst/>
                      <a:defRPr/>
                    </a:pPr>
                    <a:endParaRPr kumimoji="0" lang="en-US" sz="1620" b="0" i="0" u="none" strike="noStrike" kern="0" cap="none" spc="0" normalizeH="0" baseline="0" noProof="0">
                      <a:ln>
                        <a:noFill/>
                      </a:ln>
                      <a:solidFill>
                        <a:srgbClr val="505050"/>
                      </a:solidFill>
                      <a:effectLst/>
                      <a:uLnTx/>
                      <a:uFillTx/>
                      <a:latin typeface="Segoe UI"/>
                      <a:ea typeface="+mn-ea"/>
                      <a:cs typeface="+mn-cs"/>
                    </a:endParaRPr>
                  </a:p>
                </p:txBody>
              </p:sp>
              <p:sp>
                <p:nvSpPr>
                  <p:cNvPr id="555" name="Freeform 214">
                    <a:extLst>
                      <a:ext uri="{FF2B5EF4-FFF2-40B4-BE49-F238E27FC236}">
                        <a16:creationId xmlns:a16="http://schemas.microsoft.com/office/drawing/2014/main" id="{E9B9DBA6-B2D0-4620-A340-8CA1A62B0154}"/>
                      </a:ext>
                    </a:extLst>
                  </p:cNvPr>
                  <p:cNvSpPr>
                    <a:spLocks/>
                  </p:cNvSpPr>
                  <p:nvPr/>
                </p:nvSpPr>
                <p:spPr bwMode="auto">
                  <a:xfrm>
                    <a:off x="10187494" y="5212698"/>
                    <a:ext cx="8096" cy="412873"/>
                  </a:xfrm>
                  <a:custGeom>
                    <a:avLst/>
                    <a:gdLst>
                      <a:gd name="T0" fmla="*/ 14 w 27"/>
                      <a:gd name="T1" fmla="*/ 1260 h 1260"/>
                      <a:gd name="T2" fmla="*/ 14 w 27"/>
                      <a:gd name="T3" fmla="*/ 1260 h 1260"/>
                      <a:gd name="T4" fmla="*/ 0 w 27"/>
                      <a:gd name="T5" fmla="*/ 1246 h 1260"/>
                      <a:gd name="T6" fmla="*/ 0 w 27"/>
                      <a:gd name="T7" fmla="*/ 13 h 1260"/>
                      <a:gd name="T8" fmla="*/ 14 w 27"/>
                      <a:gd name="T9" fmla="*/ 0 h 1260"/>
                      <a:gd name="T10" fmla="*/ 27 w 27"/>
                      <a:gd name="T11" fmla="*/ 13 h 1260"/>
                      <a:gd name="T12" fmla="*/ 27 w 27"/>
                      <a:gd name="T13" fmla="*/ 1246 h 1260"/>
                      <a:gd name="T14" fmla="*/ 14 w 27"/>
                      <a:gd name="T15" fmla="*/ 1260 h 12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 h="1260">
                        <a:moveTo>
                          <a:pt x="14" y="1260"/>
                        </a:moveTo>
                        <a:lnTo>
                          <a:pt x="14" y="1260"/>
                        </a:lnTo>
                        <a:cubicBezTo>
                          <a:pt x="6" y="1260"/>
                          <a:pt x="0" y="1254"/>
                          <a:pt x="0" y="1246"/>
                        </a:cubicBezTo>
                        <a:lnTo>
                          <a:pt x="0" y="13"/>
                        </a:lnTo>
                        <a:cubicBezTo>
                          <a:pt x="0" y="6"/>
                          <a:pt x="6" y="0"/>
                          <a:pt x="14" y="0"/>
                        </a:cubicBezTo>
                        <a:cubicBezTo>
                          <a:pt x="21" y="0"/>
                          <a:pt x="27" y="6"/>
                          <a:pt x="27" y="13"/>
                        </a:cubicBezTo>
                        <a:lnTo>
                          <a:pt x="27" y="1246"/>
                        </a:lnTo>
                        <a:cubicBezTo>
                          <a:pt x="27" y="1254"/>
                          <a:pt x="21" y="1260"/>
                          <a:pt x="14" y="1260"/>
                        </a:cubicBezTo>
                        <a:close/>
                      </a:path>
                    </a:pathLst>
                  </a:custGeom>
                  <a:grpFill/>
                  <a:ln w="0">
                    <a:noFill/>
                    <a:prstDash val="solid"/>
                    <a:round/>
                    <a:headEnd/>
                    <a:tailEnd/>
                  </a:ln>
                </p:spPr>
                <p:txBody>
                  <a:bodyPr vert="horz" wrap="square" lIns="82284" tIns="41142" rIns="82284" bIns="41142" numCol="1" anchor="t" anchorCtr="0" compatLnSpc="1">
                    <a:prstTxWarp prst="textNoShape">
                      <a:avLst/>
                    </a:prstTxWarp>
                  </a:bodyPr>
                  <a:lstStyle/>
                  <a:p>
                    <a:pPr marL="0" marR="0" lvl="0" indent="0" algn="l" defTabSz="822803" rtl="0" eaLnBrk="1" fontAlgn="auto" latinLnBrk="0" hangingPunct="1">
                      <a:lnSpc>
                        <a:spcPct val="100000"/>
                      </a:lnSpc>
                      <a:spcBef>
                        <a:spcPts val="0"/>
                      </a:spcBef>
                      <a:spcAft>
                        <a:spcPts val="0"/>
                      </a:spcAft>
                      <a:buClrTx/>
                      <a:buSzTx/>
                      <a:buFontTx/>
                      <a:buNone/>
                      <a:tabLst/>
                      <a:defRPr/>
                    </a:pPr>
                    <a:endParaRPr kumimoji="0" lang="en-US" sz="1620" b="0" i="0" u="none" strike="noStrike" kern="0" cap="none" spc="0" normalizeH="0" baseline="0" noProof="0">
                      <a:ln>
                        <a:noFill/>
                      </a:ln>
                      <a:solidFill>
                        <a:srgbClr val="505050"/>
                      </a:solidFill>
                      <a:effectLst/>
                      <a:uLnTx/>
                      <a:uFillTx/>
                      <a:latin typeface="Segoe UI"/>
                      <a:ea typeface="+mn-ea"/>
                      <a:cs typeface="+mn-cs"/>
                    </a:endParaRPr>
                  </a:p>
                </p:txBody>
              </p:sp>
              <p:sp>
                <p:nvSpPr>
                  <p:cNvPr id="556" name="Freeform 215">
                    <a:extLst>
                      <a:ext uri="{FF2B5EF4-FFF2-40B4-BE49-F238E27FC236}">
                        <a16:creationId xmlns:a16="http://schemas.microsoft.com/office/drawing/2014/main" id="{47002783-B2CC-4EBF-A193-4A8C34353829}"/>
                      </a:ext>
                    </a:extLst>
                  </p:cNvPr>
                  <p:cNvSpPr>
                    <a:spLocks/>
                  </p:cNvSpPr>
                  <p:nvPr/>
                </p:nvSpPr>
                <p:spPr bwMode="auto">
                  <a:xfrm>
                    <a:off x="9860434" y="5212698"/>
                    <a:ext cx="8096" cy="412873"/>
                  </a:xfrm>
                  <a:custGeom>
                    <a:avLst/>
                    <a:gdLst>
                      <a:gd name="T0" fmla="*/ 13 w 27"/>
                      <a:gd name="T1" fmla="*/ 1260 h 1260"/>
                      <a:gd name="T2" fmla="*/ 13 w 27"/>
                      <a:gd name="T3" fmla="*/ 1260 h 1260"/>
                      <a:gd name="T4" fmla="*/ 0 w 27"/>
                      <a:gd name="T5" fmla="*/ 1246 h 1260"/>
                      <a:gd name="T6" fmla="*/ 0 w 27"/>
                      <a:gd name="T7" fmla="*/ 13 h 1260"/>
                      <a:gd name="T8" fmla="*/ 13 w 27"/>
                      <a:gd name="T9" fmla="*/ 0 h 1260"/>
                      <a:gd name="T10" fmla="*/ 27 w 27"/>
                      <a:gd name="T11" fmla="*/ 13 h 1260"/>
                      <a:gd name="T12" fmla="*/ 27 w 27"/>
                      <a:gd name="T13" fmla="*/ 1246 h 1260"/>
                      <a:gd name="T14" fmla="*/ 13 w 27"/>
                      <a:gd name="T15" fmla="*/ 1260 h 12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 h="1260">
                        <a:moveTo>
                          <a:pt x="13" y="1260"/>
                        </a:moveTo>
                        <a:lnTo>
                          <a:pt x="13" y="1260"/>
                        </a:lnTo>
                        <a:cubicBezTo>
                          <a:pt x="6" y="1260"/>
                          <a:pt x="0" y="1254"/>
                          <a:pt x="0" y="1246"/>
                        </a:cubicBezTo>
                        <a:lnTo>
                          <a:pt x="0" y="13"/>
                        </a:lnTo>
                        <a:cubicBezTo>
                          <a:pt x="0" y="6"/>
                          <a:pt x="6" y="0"/>
                          <a:pt x="13" y="0"/>
                        </a:cubicBezTo>
                        <a:cubicBezTo>
                          <a:pt x="21" y="0"/>
                          <a:pt x="27" y="6"/>
                          <a:pt x="27" y="13"/>
                        </a:cubicBezTo>
                        <a:lnTo>
                          <a:pt x="27" y="1246"/>
                        </a:lnTo>
                        <a:cubicBezTo>
                          <a:pt x="27" y="1254"/>
                          <a:pt x="21" y="1260"/>
                          <a:pt x="13" y="1260"/>
                        </a:cubicBezTo>
                        <a:close/>
                      </a:path>
                    </a:pathLst>
                  </a:custGeom>
                  <a:grpFill/>
                  <a:ln w="0">
                    <a:noFill/>
                    <a:prstDash val="solid"/>
                    <a:round/>
                    <a:headEnd/>
                    <a:tailEnd/>
                  </a:ln>
                </p:spPr>
                <p:txBody>
                  <a:bodyPr vert="horz" wrap="square" lIns="82284" tIns="41142" rIns="82284" bIns="41142" numCol="1" anchor="t" anchorCtr="0" compatLnSpc="1">
                    <a:prstTxWarp prst="textNoShape">
                      <a:avLst/>
                    </a:prstTxWarp>
                  </a:bodyPr>
                  <a:lstStyle/>
                  <a:p>
                    <a:pPr marL="0" marR="0" lvl="0" indent="0" algn="l" defTabSz="822803" rtl="0" eaLnBrk="1" fontAlgn="auto" latinLnBrk="0" hangingPunct="1">
                      <a:lnSpc>
                        <a:spcPct val="100000"/>
                      </a:lnSpc>
                      <a:spcBef>
                        <a:spcPts val="0"/>
                      </a:spcBef>
                      <a:spcAft>
                        <a:spcPts val="0"/>
                      </a:spcAft>
                      <a:buClrTx/>
                      <a:buSzTx/>
                      <a:buFontTx/>
                      <a:buNone/>
                      <a:tabLst/>
                      <a:defRPr/>
                    </a:pPr>
                    <a:endParaRPr kumimoji="0" lang="en-US" sz="1620" b="0" i="0" u="none" strike="noStrike" kern="0" cap="none" spc="0" normalizeH="0" baseline="0" noProof="0">
                      <a:ln>
                        <a:noFill/>
                      </a:ln>
                      <a:solidFill>
                        <a:srgbClr val="505050"/>
                      </a:solidFill>
                      <a:effectLst/>
                      <a:uLnTx/>
                      <a:uFillTx/>
                      <a:latin typeface="Segoe UI"/>
                      <a:ea typeface="+mn-ea"/>
                      <a:cs typeface="+mn-cs"/>
                    </a:endParaRPr>
                  </a:p>
                </p:txBody>
              </p:sp>
              <p:sp>
                <p:nvSpPr>
                  <p:cNvPr id="557" name="Freeform 216">
                    <a:extLst>
                      <a:ext uri="{FF2B5EF4-FFF2-40B4-BE49-F238E27FC236}">
                        <a16:creationId xmlns:a16="http://schemas.microsoft.com/office/drawing/2014/main" id="{556A1691-414D-475F-8927-993B070B2164}"/>
                      </a:ext>
                    </a:extLst>
                  </p:cNvPr>
                  <p:cNvSpPr>
                    <a:spLocks/>
                  </p:cNvSpPr>
                  <p:nvPr/>
                </p:nvSpPr>
                <p:spPr bwMode="auto">
                  <a:xfrm>
                    <a:off x="9842623" y="5133362"/>
                    <a:ext cx="273630" cy="9715"/>
                  </a:xfrm>
                  <a:custGeom>
                    <a:avLst/>
                    <a:gdLst>
                      <a:gd name="T0" fmla="*/ 831 w 844"/>
                      <a:gd name="T1" fmla="*/ 27 h 27"/>
                      <a:gd name="T2" fmla="*/ 831 w 844"/>
                      <a:gd name="T3" fmla="*/ 27 h 27"/>
                      <a:gd name="T4" fmla="*/ 14 w 844"/>
                      <a:gd name="T5" fmla="*/ 27 h 27"/>
                      <a:gd name="T6" fmla="*/ 0 w 844"/>
                      <a:gd name="T7" fmla="*/ 13 h 27"/>
                      <a:gd name="T8" fmla="*/ 14 w 844"/>
                      <a:gd name="T9" fmla="*/ 0 h 27"/>
                      <a:gd name="T10" fmla="*/ 831 w 844"/>
                      <a:gd name="T11" fmla="*/ 0 h 27"/>
                      <a:gd name="T12" fmla="*/ 844 w 844"/>
                      <a:gd name="T13" fmla="*/ 13 h 27"/>
                      <a:gd name="T14" fmla="*/ 831 w 844"/>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4" h="27">
                        <a:moveTo>
                          <a:pt x="831" y="27"/>
                        </a:moveTo>
                        <a:lnTo>
                          <a:pt x="831" y="27"/>
                        </a:lnTo>
                        <a:lnTo>
                          <a:pt x="14" y="27"/>
                        </a:lnTo>
                        <a:cubicBezTo>
                          <a:pt x="6" y="27"/>
                          <a:pt x="0" y="21"/>
                          <a:pt x="0" y="13"/>
                        </a:cubicBezTo>
                        <a:cubicBezTo>
                          <a:pt x="0" y="6"/>
                          <a:pt x="6" y="0"/>
                          <a:pt x="14" y="0"/>
                        </a:cubicBezTo>
                        <a:lnTo>
                          <a:pt x="831" y="0"/>
                        </a:lnTo>
                        <a:cubicBezTo>
                          <a:pt x="838" y="0"/>
                          <a:pt x="844" y="6"/>
                          <a:pt x="844" y="13"/>
                        </a:cubicBezTo>
                        <a:cubicBezTo>
                          <a:pt x="844" y="21"/>
                          <a:pt x="838" y="27"/>
                          <a:pt x="831" y="27"/>
                        </a:cubicBezTo>
                        <a:close/>
                      </a:path>
                    </a:pathLst>
                  </a:custGeom>
                  <a:grpFill/>
                  <a:ln w="0">
                    <a:noFill/>
                    <a:prstDash val="solid"/>
                    <a:round/>
                    <a:headEnd/>
                    <a:tailEnd/>
                  </a:ln>
                </p:spPr>
                <p:txBody>
                  <a:bodyPr vert="horz" wrap="square" lIns="82284" tIns="41142" rIns="82284" bIns="41142" numCol="1" anchor="t" anchorCtr="0" compatLnSpc="1">
                    <a:prstTxWarp prst="textNoShape">
                      <a:avLst/>
                    </a:prstTxWarp>
                  </a:bodyPr>
                  <a:lstStyle/>
                  <a:p>
                    <a:pPr marL="0" marR="0" lvl="0" indent="0" algn="l" defTabSz="822803" rtl="0" eaLnBrk="1" fontAlgn="auto" latinLnBrk="0" hangingPunct="1">
                      <a:lnSpc>
                        <a:spcPct val="100000"/>
                      </a:lnSpc>
                      <a:spcBef>
                        <a:spcPts val="0"/>
                      </a:spcBef>
                      <a:spcAft>
                        <a:spcPts val="0"/>
                      </a:spcAft>
                      <a:buClrTx/>
                      <a:buSzTx/>
                      <a:buFontTx/>
                      <a:buNone/>
                      <a:tabLst/>
                      <a:defRPr/>
                    </a:pPr>
                    <a:endParaRPr kumimoji="0" lang="en-US" sz="1620" b="0" i="0" u="none" strike="noStrike" kern="0" cap="none" spc="0" normalizeH="0" baseline="0" noProof="0">
                      <a:ln>
                        <a:noFill/>
                      </a:ln>
                      <a:solidFill>
                        <a:srgbClr val="505050"/>
                      </a:solidFill>
                      <a:effectLst/>
                      <a:uLnTx/>
                      <a:uFillTx/>
                      <a:latin typeface="Segoe UI"/>
                      <a:ea typeface="+mn-ea"/>
                      <a:cs typeface="+mn-cs"/>
                    </a:endParaRPr>
                  </a:p>
                </p:txBody>
              </p:sp>
              <p:sp>
                <p:nvSpPr>
                  <p:cNvPr id="558" name="Freeform 218">
                    <a:extLst>
                      <a:ext uri="{FF2B5EF4-FFF2-40B4-BE49-F238E27FC236}">
                        <a16:creationId xmlns:a16="http://schemas.microsoft.com/office/drawing/2014/main" id="{6DB1485B-EDE0-46A2-BD10-0800165C6045}"/>
                      </a:ext>
                    </a:extLst>
                  </p:cNvPr>
                  <p:cNvSpPr>
                    <a:spLocks/>
                  </p:cNvSpPr>
                  <p:nvPr/>
                </p:nvSpPr>
                <p:spPr bwMode="auto">
                  <a:xfrm>
                    <a:off x="9763287" y="5133362"/>
                    <a:ext cx="432302" cy="89051"/>
                  </a:xfrm>
                  <a:custGeom>
                    <a:avLst/>
                    <a:gdLst>
                      <a:gd name="T0" fmla="*/ 1314 w 1327"/>
                      <a:gd name="T1" fmla="*/ 269 h 269"/>
                      <a:gd name="T2" fmla="*/ 1314 w 1327"/>
                      <a:gd name="T3" fmla="*/ 269 h 269"/>
                      <a:gd name="T4" fmla="*/ 1300 w 1327"/>
                      <a:gd name="T5" fmla="*/ 255 h 269"/>
                      <a:gd name="T6" fmla="*/ 1072 w 1327"/>
                      <a:gd name="T7" fmla="*/ 27 h 269"/>
                      <a:gd name="T8" fmla="*/ 843 w 1327"/>
                      <a:gd name="T9" fmla="*/ 255 h 269"/>
                      <a:gd name="T10" fmla="*/ 843 w 1327"/>
                      <a:gd name="T11" fmla="*/ 269 h 269"/>
                      <a:gd name="T12" fmla="*/ 0 w 1327"/>
                      <a:gd name="T13" fmla="*/ 269 h 269"/>
                      <a:gd name="T14" fmla="*/ 0 w 1327"/>
                      <a:gd name="T15" fmla="*/ 255 h 269"/>
                      <a:gd name="T16" fmla="*/ 255 w 1327"/>
                      <a:gd name="T17" fmla="*/ 0 h 269"/>
                      <a:gd name="T18" fmla="*/ 268 w 1327"/>
                      <a:gd name="T19" fmla="*/ 13 h 269"/>
                      <a:gd name="T20" fmla="*/ 255 w 1327"/>
                      <a:gd name="T21" fmla="*/ 27 h 269"/>
                      <a:gd name="T22" fmla="*/ 27 w 1327"/>
                      <a:gd name="T23" fmla="*/ 242 h 269"/>
                      <a:gd name="T24" fmla="*/ 817 w 1327"/>
                      <a:gd name="T25" fmla="*/ 242 h 269"/>
                      <a:gd name="T26" fmla="*/ 1072 w 1327"/>
                      <a:gd name="T27" fmla="*/ 0 h 269"/>
                      <a:gd name="T28" fmla="*/ 1327 w 1327"/>
                      <a:gd name="T29" fmla="*/ 255 h 269"/>
                      <a:gd name="T30" fmla="*/ 1314 w 1327"/>
                      <a:gd name="T31" fmla="*/ 269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7" h="269">
                        <a:moveTo>
                          <a:pt x="1314" y="269"/>
                        </a:moveTo>
                        <a:lnTo>
                          <a:pt x="1314" y="269"/>
                        </a:lnTo>
                        <a:cubicBezTo>
                          <a:pt x="1306" y="269"/>
                          <a:pt x="1300" y="263"/>
                          <a:pt x="1300" y="255"/>
                        </a:cubicBezTo>
                        <a:cubicBezTo>
                          <a:pt x="1300" y="129"/>
                          <a:pt x="1198" y="27"/>
                          <a:pt x="1072" y="27"/>
                        </a:cubicBezTo>
                        <a:cubicBezTo>
                          <a:pt x="946" y="27"/>
                          <a:pt x="843" y="129"/>
                          <a:pt x="843" y="255"/>
                        </a:cubicBezTo>
                        <a:lnTo>
                          <a:pt x="843" y="269"/>
                        </a:lnTo>
                        <a:lnTo>
                          <a:pt x="0" y="269"/>
                        </a:lnTo>
                        <a:lnTo>
                          <a:pt x="0" y="255"/>
                        </a:lnTo>
                        <a:cubicBezTo>
                          <a:pt x="0" y="115"/>
                          <a:pt x="114" y="0"/>
                          <a:pt x="255" y="0"/>
                        </a:cubicBezTo>
                        <a:cubicBezTo>
                          <a:pt x="262" y="0"/>
                          <a:pt x="268" y="6"/>
                          <a:pt x="268" y="13"/>
                        </a:cubicBezTo>
                        <a:cubicBezTo>
                          <a:pt x="268" y="21"/>
                          <a:pt x="262" y="27"/>
                          <a:pt x="255" y="27"/>
                        </a:cubicBezTo>
                        <a:cubicBezTo>
                          <a:pt x="133" y="27"/>
                          <a:pt x="33" y="122"/>
                          <a:pt x="27" y="242"/>
                        </a:cubicBezTo>
                        <a:lnTo>
                          <a:pt x="817" y="242"/>
                        </a:lnTo>
                        <a:cubicBezTo>
                          <a:pt x="824" y="107"/>
                          <a:pt x="936" y="0"/>
                          <a:pt x="1072" y="0"/>
                        </a:cubicBezTo>
                        <a:cubicBezTo>
                          <a:pt x="1213" y="0"/>
                          <a:pt x="1327" y="115"/>
                          <a:pt x="1327" y="255"/>
                        </a:cubicBezTo>
                        <a:cubicBezTo>
                          <a:pt x="1327" y="263"/>
                          <a:pt x="1321" y="269"/>
                          <a:pt x="1314" y="269"/>
                        </a:cubicBezTo>
                        <a:close/>
                      </a:path>
                    </a:pathLst>
                  </a:custGeom>
                  <a:grpFill/>
                  <a:ln w="0">
                    <a:noFill/>
                    <a:prstDash val="solid"/>
                    <a:round/>
                    <a:headEnd/>
                    <a:tailEnd/>
                  </a:ln>
                </p:spPr>
                <p:txBody>
                  <a:bodyPr vert="horz" wrap="square" lIns="82284" tIns="41142" rIns="82284" bIns="41142" numCol="1" anchor="t" anchorCtr="0" compatLnSpc="1">
                    <a:prstTxWarp prst="textNoShape">
                      <a:avLst/>
                    </a:prstTxWarp>
                  </a:bodyPr>
                  <a:lstStyle/>
                  <a:p>
                    <a:pPr marL="0" marR="0" lvl="0" indent="0" algn="l" defTabSz="822803" rtl="0" eaLnBrk="1" fontAlgn="auto" latinLnBrk="0" hangingPunct="1">
                      <a:lnSpc>
                        <a:spcPct val="100000"/>
                      </a:lnSpc>
                      <a:spcBef>
                        <a:spcPts val="0"/>
                      </a:spcBef>
                      <a:spcAft>
                        <a:spcPts val="0"/>
                      </a:spcAft>
                      <a:buClrTx/>
                      <a:buSzTx/>
                      <a:buFontTx/>
                      <a:buNone/>
                      <a:tabLst/>
                      <a:defRPr/>
                    </a:pPr>
                    <a:endParaRPr kumimoji="0" lang="en-US" sz="1620" b="0" i="0" u="none" strike="noStrike" kern="0" cap="none" spc="0" normalizeH="0" baseline="0" noProof="0">
                      <a:ln>
                        <a:noFill/>
                      </a:ln>
                      <a:solidFill>
                        <a:srgbClr val="505050"/>
                      </a:solidFill>
                      <a:effectLst/>
                      <a:uLnTx/>
                      <a:uFillTx/>
                      <a:latin typeface="Segoe UI"/>
                      <a:ea typeface="+mn-ea"/>
                      <a:cs typeface="+mn-cs"/>
                    </a:endParaRPr>
                  </a:p>
                </p:txBody>
              </p:sp>
              <p:sp>
                <p:nvSpPr>
                  <p:cNvPr id="559" name="Freeform 219">
                    <a:extLst>
                      <a:ext uri="{FF2B5EF4-FFF2-40B4-BE49-F238E27FC236}">
                        <a16:creationId xmlns:a16="http://schemas.microsoft.com/office/drawing/2014/main" id="{CF92F3E7-2DA1-49A2-927E-9762BB685FC7}"/>
                      </a:ext>
                    </a:extLst>
                  </p:cNvPr>
                  <p:cNvSpPr>
                    <a:spLocks/>
                  </p:cNvSpPr>
                  <p:nvPr/>
                </p:nvSpPr>
                <p:spPr bwMode="auto">
                  <a:xfrm>
                    <a:off x="9920341" y="5266129"/>
                    <a:ext cx="221818" cy="9715"/>
                  </a:xfrm>
                  <a:custGeom>
                    <a:avLst/>
                    <a:gdLst>
                      <a:gd name="T0" fmla="*/ 665 w 678"/>
                      <a:gd name="T1" fmla="*/ 27 h 27"/>
                      <a:gd name="T2" fmla="*/ 665 w 678"/>
                      <a:gd name="T3" fmla="*/ 27 h 27"/>
                      <a:gd name="T4" fmla="*/ 13 w 678"/>
                      <a:gd name="T5" fmla="*/ 27 h 27"/>
                      <a:gd name="T6" fmla="*/ 0 w 678"/>
                      <a:gd name="T7" fmla="*/ 14 h 27"/>
                      <a:gd name="T8" fmla="*/ 13 w 678"/>
                      <a:gd name="T9" fmla="*/ 0 h 27"/>
                      <a:gd name="T10" fmla="*/ 665 w 678"/>
                      <a:gd name="T11" fmla="*/ 0 h 27"/>
                      <a:gd name="T12" fmla="*/ 678 w 678"/>
                      <a:gd name="T13" fmla="*/ 14 h 27"/>
                      <a:gd name="T14" fmla="*/ 665 w 678"/>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27">
                        <a:moveTo>
                          <a:pt x="665" y="27"/>
                        </a:moveTo>
                        <a:lnTo>
                          <a:pt x="665" y="27"/>
                        </a:lnTo>
                        <a:lnTo>
                          <a:pt x="13" y="27"/>
                        </a:lnTo>
                        <a:cubicBezTo>
                          <a:pt x="6" y="27"/>
                          <a:pt x="0" y="21"/>
                          <a:pt x="0" y="14"/>
                        </a:cubicBezTo>
                        <a:cubicBezTo>
                          <a:pt x="0" y="6"/>
                          <a:pt x="6" y="0"/>
                          <a:pt x="13" y="0"/>
                        </a:cubicBezTo>
                        <a:lnTo>
                          <a:pt x="665" y="0"/>
                        </a:lnTo>
                        <a:cubicBezTo>
                          <a:pt x="672" y="0"/>
                          <a:pt x="678" y="6"/>
                          <a:pt x="678" y="14"/>
                        </a:cubicBezTo>
                        <a:cubicBezTo>
                          <a:pt x="678" y="21"/>
                          <a:pt x="672" y="27"/>
                          <a:pt x="665" y="27"/>
                        </a:cubicBezTo>
                        <a:close/>
                      </a:path>
                    </a:pathLst>
                  </a:custGeom>
                  <a:grpFill/>
                  <a:ln w="0">
                    <a:noFill/>
                    <a:prstDash val="solid"/>
                    <a:round/>
                    <a:headEnd/>
                    <a:tailEnd/>
                  </a:ln>
                </p:spPr>
                <p:txBody>
                  <a:bodyPr vert="horz" wrap="square" lIns="82284" tIns="41142" rIns="82284" bIns="41142" numCol="1" anchor="t" anchorCtr="0" compatLnSpc="1">
                    <a:prstTxWarp prst="textNoShape">
                      <a:avLst/>
                    </a:prstTxWarp>
                  </a:bodyPr>
                  <a:lstStyle/>
                  <a:p>
                    <a:pPr marL="0" marR="0" lvl="0" indent="0" algn="l" defTabSz="822803" rtl="0" eaLnBrk="1" fontAlgn="auto" latinLnBrk="0" hangingPunct="1">
                      <a:lnSpc>
                        <a:spcPct val="100000"/>
                      </a:lnSpc>
                      <a:spcBef>
                        <a:spcPts val="0"/>
                      </a:spcBef>
                      <a:spcAft>
                        <a:spcPts val="0"/>
                      </a:spcAft>
                      <a:buClrTx/>
                      <a:buSzTx/>
                      <a:buFontTx/>
                      <a:buNone/>
                      <a:tabLst/>
                      <a:defRPr/>
                    </a:pPr>
                    <a:endParaRPr kumimoji="0" lang="en-US" sz="1620" b="0" i="0" u="none" strike="noStrike" kern="0" cap="none" spc="0" normalizeH="0" baseline="0" noProof="0">
                      <a:ln>
                        <a:noFill/>
                      </a:ln>
                      <a:solidFill>
                        <a:srgbClr val="505050"/>
                      </a:solidFill>
                      <a:effectLst/>
                      <a:uLnTx/>
                      <a:uFillTx/>
                      <a:latin typeface="Segoe UI"/>
                      <a:ea typeface="+mn-ea"/>
                      <a:cs typeface="+mn-cs"/>
                    </a:endParaRPr>
                  </a:p>
                </p:txBody>
              </p:sp>
              <p:sp>
                <p:nvSpPr>
                  <p:cNvPr id="560" name="Freeform 220">
                    <a:extLst>
                      <a:ext uri="{FF2B5EF4-FFF2-40B4-BE49-F238E27FC236}">
                        <a16:creationId xmlns:a16="http://schemas.microsoft.com/office/drawing/2014/main" id="{0ABC7B76-E145-4FE7-BAF5-C2354CB33943}"/>
                      </a:ext>
                    </a:extLst>
                  </p:cNvPr>
                  <p:cNvSpPr>
                    <a:spLocks/>
                  </p:cNvSpPr>
                  <p:nvPr/>
                </p:nvSpPr>
                <p:spPr bwMode="auto">
                  <a:xfrm>
                    <a:off x="9920341" y="5314702"/>
                    <a:ext cx="221818" cy="9715"/>
                  </a:xfrm>
                  <a:custGeom>
                    <a:avLst/>
                    <a:gdLst>
                      <a:gd name="T0" fmla="*/ 665 w 678"/>
                      <a:gd name="T1" fmla="*/ 27 h 27"/>
                      <a:gd name="T2" fmla="*/ 665 w 678"/>
                      <a:gd name="T3" fmla="*/ 27 h 27"/>
                      <a:gd name="T4" fmla="*/ 13 w 678"/>
                      <a:gd name="T5" fmla="*/ 27 h 27"/>
                      <a:gd name="T6" fmla="*/ 0 w 678"/>
                      <a:gd name="T7" fmla="*/ 13 h 27"/>
                      <a:gd name="T8" fmla="*/ 13 w 678"/>
                      <a:gd name="T9" fmla="*/ 0 h 27"/>
                      <a:gd name="T10" fmla="*/ 665 w 678"/>
                      <a:gd name="T11" fmla="*/ 0 h 27"/>
                      <a:gd name="T12" fmla="*/ 678 w 678"/>
                      <a:gd name="T13" fmla="*/ 13 h 27"/>
                      <a:gd name="T14" fmla="*/ 665 w 678"/>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27">
                        <a:moveTo>
                          <a:pt x="665" y="27"/>
                        </a:moveTo>
                        <a:lnTo>
                          <a:pt x="665" y="27"/>
                        </a:lnTo>
                        <a:lnTo>
                          <a:pt x="13" y="27"/>
                        </a:lnTo>
                        <a:cubicBezTo>
                          <a:pt x="6" y="27"/>
                          <a:pt x="0" y="21"/>
                          <a:pt x="0" y="13"/>
                        </a:cubicBezTo>
                        <a:cubicBezTo>
                          <a:pt x="0" y="6"/>
                          <a:pt x="6" y="0"/>
                          <a:pt x="13" y="0"/>
                        </a:cubicBezTo>
                        <a:lnTo>
                          <a:pt x="665" y="0"/>
                        </a:lnTo>
                        <a:cubicBezTo>
                          <a:pt x="672" y="0"/>
                          <a:pt x="678" y="6"/>
                          <a:pt x="678" y="13"/>
                        </a:cubicBezTo>
                        <a:cubicBezTo>
                          <a:pt x="678" y="21"/>
                          <a:pt x="672" y="27"/>
                          <a:pt x="665" y="27"/>
                        </a:cubicBezTo>
                        <a:close/>
                      </a:path>
                    </a:pathLst>
                  </a:custGeom>
                  <a:grpFill/>
                  <a:ln w="0">
                    <a:noFill/>
                    <a:prstDash val="solid"/>
                    <a:round/>
                    <a:headEnd/>
                    <a:tailEnd/>
                  </a:ln>
                </p:spPr>
                <p:txBody>
                  <a:bodyPr vert="horz" wrap="square" lIns="82284" tIns="41142" rIns="82284" bIns="41142" numCol="1" anchor="t" anchorCtr="0" compatLnSpc="1">
                    <a:prstTxWarp prst="textNoShape">
                      <a:avLst/>
                    </a:prstTxWarp>
                  </a:bodyPr>
                  <a:lstStyle/>
                  <a:p>
                    <a:pPr marL="0" marR="0" lvl="0" indent="0" algn="l" defTabSz="822803" rtl="0" eaLnBrk="1" fontAlgn="auto" latinLnBrk="0" hangingPunct="1">
                      <a:lnSpc>
                        <a:spcPct val="100000"/>
                      </a:lnSpc>
                      <a:spcBef>
                        <a:spcPts val="0"/>
                      </a:spcBef>
                      <a:spcAft>
                        <a:spcPts val="0"/>
                      </a:spcAft>
                      <a:buClrTx/>
                      <a:buSzTx/>
                      <a:buFontTx/>
                      <a:buNone/>
                      <a:tabLst/>
                      <a:defRPr/>
                    </a:pPr>
                    <a:endParaRPr kumimoji="0" lang="en-US" sz="1620" b="0" i="0" u="none" strike="noStrike" kern="0" cap="none" spc="0" normalizeH="0" baseline="0" noProof="0">
                      <a:ln>
                        <a:noFill/>
                      </a:ln>
                      <a:solidFill>
                        <a:srgbClr val="505050"/>
                      </a:solidFill>
                      <a:effectLst/>
                      <a:uLnTx/>
                      <a:uFillTx/>
                      <a:latin typeface="Segoe UI"/>
                      <a:ea typeface="+mn-ea"/>
                      <a:cs typeface="+mn-cs"/>
                    </a:endParaRPr>
                  </a:p>
                </p:txBody>
              </p:sp>
              <p:sp>
                <p:nvSpPr>
                  <p:cNvPr id="561" name="Freeform 221">
                    <a:extLst>
                      <a:ext uri="{FF2B5EF4-FFF2-40B4-BE49-F238E27FC236}">
                        <a16:creationId xmlns:a16="http://schemas.microsoft.com/office/drawing/2014/main" id="{85E657CE-5B2B-43BB-9074-F1DC3A0C2FEE}"/>
                      </a:ext>
                    </a:extLst>
                  </p:cNvPr>
                  <p:cNvSpPr>
                    <a:spLocks/>
                  </p:cNvSpPr>
                  <p:nvPr/>
                </p:nvSpPr>
                <p:spPr bwMode="auto">
                  <a:xfrm>
                    <a:off x="9920341" y="5364894"/>
                    <a:ext cx="221818" cy="8096"/>
                  </a:xfrm>
                  <a:custGeom>
                    <a:avLst/>
                    <a:gdLst>
                      <a:gd name="T0" fmla="*/ 665 w 678"/>
                      <a:gd name="T1" fmla="*/ 26 h 26"/>
                      <a:gd name="T2" fmla="*/ 665 w 678"/>
                      <a:gd name="T3" fmla="*/ 26 h 26"/>
                      <a:gd name="T4" fmla="*/ 13 w 678"/>
                      <a:gd name="T5" fmla="*/ 26 h 26"/>
                      <a:gd name="T6" fmla="*/ 0 w 678"/>
                      <a:gd name="T7" fmla="*/ 13 h 26"/>
                      <a:gd name="T8" fmla="*/ 13 w 678"/>
                      <a:gd name="T9" fmla="*/ 0 h 26"/>
                      <a:gd name="T10" fmla="*/ 665 w 678"/>
                      <a:gd name="T11" fmla="*/ 0 h 26"/>
                      <a:gd name="T12" fmla="*/ 678 w 678"/>
                      <a:gd name="T13" fmla="*/ 13 h 26"/>
                      <a:gd name="T14" fmla="*/ 665 w 678"/>
                      <a:gd name="T15" fmla="*/ 26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26">
                        <a:moveTo>
                          <a:pt x="665" y="26"/>
                        </a:moveTo>
                        <a:lnTo>
                          <a:pt x="665" y="26"/>
                        </a:lnTo>
                        <a:lnTo>
                          <a:pt x="13" y="26"/>
                        </a:lnTo>
                        <a:cubicBezTo>
                          <a:pt x="6" y="26"/>
                          <a:pt x="0" y="20"/>
                          <a:pt x="0" y="13"/>
                        </a:cubicBezTo>
                        <a:cubicBezTo>
                          <a:pt x="0" y="6"/>
                          <a:pt x="6" y="0"/>
                          <a:pt x="13" y="0"/>
                        </a:cubicBezTo>
                        <a:lnTo>
                          <a:pt x="665" y="0"/>
                        </a:lnTo>
                        <a:cubicBezTo>
                          <a:pt x="672" y="0"/>
                          <a:pt x="678" y="6"/>
                          <a:pt x="678" y="13"/>
                        </a:cubicBezTo>
                        <a:cubicBezTo>
                          <a:pt x="678" y="20"/>
                          <a:pt x="672" y="26"/>
                          <a:pt x="665" y="26"/>
                        </a:cubicBezTo>
                        <a:close/>
                      </a:path>
                    </a:pathLst>
                  </a:custGeom>
                  <a:grpFill/>
                  <a:ln w="0">
                    <a:noFill/>
                    <a:prstDash val="solid"/>
                    <a:round/>
                    <a:headEnd/>
                    <a:tailEnd/>
                  </a:ln>
                </p:spPr>
                <p:txBody>
                  <a:bodyPr vert="horz" wrap="square" lIns="82284" tIns="41142" rIns="82284" bIns="41142" numCol="1" anchor="t" anchorCtr="0" compatLnSpc="1">
                    <a:prstTxWarp prst="textNoShape">
                      <a:avLst/>
                    </a:prstTxWarp>
                  </a:bodyPr>
                  <a:lstStyle/>
                  <a:p>
                    <a:pPr marL="0" marR="0" lvl="0" indent="0" algn="l" defTabSz="822803" rtl="0" eaLnBrk="1" fontAlgn="auto" latinLnBrk="0" hangingPunct="1">
                      <a:lnSpc>
                        <a:spcPct val="100000"/>
                      </a:lnSpc>
                      <a:spcBef>
                        <a:spcPts val="0"/>
                      </a:spcBef>
                      <a:spcAft>
                        <a:spcPts val="0"/>
                      </a:spcAft>
                      <a:buClrTx/>
                      <a:buSzTx/>
                      <a:buFontTx/>
                      <a:buNone/>
                      <a:tabLst/>
                      <a:defRPr/>
                    </a:pPr>
                    <a:endParaRPr kumimoji="0" lang="en-US" sz="1620" b="0" i="0" u="none" strike="noStrike" kern="0" cap="none" spc="0" normalizeH="0" baseline="0" noProof="0">
                      <a:ln>
                        <a:noFill/>
                      </a:ln>
                      <a:solidFill>
                        <a:srgbClr val="505050"/>
                      </a:solidFill>
                      <a:effectLst/>
                      <a:uLnTx/>
                      <a:uFillTx/>
                      <a:latin typeface="Segoe UI"/>
                      <a:ea typeface="+mn-ea"/>
                      <a:cs typeface="+mn-cs"/>
                    </a:endParaRPr>
                  </a:p>
                </p:txBody>
              </p:sp>
              <p:sp>
                <p:nvSpPr>
                  <p:cNvPr id="562" name="Freeform 222">
                    <a:extLst>
                      <a:ext uri="{FF2B5EF4-FFF2-40B4-BE49-F238E27FC236}">
                        <a16:creationId xmlns:a16="http://schemas.microsoft.com/office/drawing/2014/main" id="{5D7A5ED3-8070-4E59-A142-7FD47127C5D3}"/>
                      </a:ext>
                    </a:extLst>
                  </p:cNvPr>
                  <p:cNvSpPr>
                    <a:spLocks/>
                  </p:cNvSpPr>
                  <p:nvPr/>
                </p:nvSpPr>
                <p:spPr bwMode="auto">
                  <a:xfrm>
                    <a:off x="9920341" y="5413468"/>
                    <a:ext cx="221818" cy="8096"/>
                  </a:xfrm>
                  <a:custGeom>
                    <a:avLst/>
                    <a:gdLst>
                      <a:gd name="T0" fmla="*/ 665 w 678"/>
                      <a:gd name="T1" fmla="*/ 27 h 27"/>
                      <a:gd name="T2" fmla="*/ 665 w 678"/>
                      <a:gd name="T3" fmla="*/ 27 h 27"/>
                      <a:gd name="T4" fmla="*/ 13 w 678"/>
                      <a:gd name="T5" fmla="*/ 27 h 27"/>
                      <a:gd name="T6" fmla="*/ 0 w 678"/>
                      <a:gd name="T7" fmla="*/ 14 h 27"/>
                      <a:gd name="T8" fmla="*/ 13 w 678"/>
                      <a:gd name="T9" fmla="*/ 0 h 27"/>
                      <a:gd name="T10" fmla="*/ 665 w 678"/>
                      <a:gd name="T11" fmla="*/ 0 h 27"/>
                      <a:gd name="T12" fmla="*/ 678 w 678"/>
                      <a:gd name="T13" fmla="*/ 14 h 27"/>
                      <a:gd name="T14" fmla="*/ 665 w 678"/>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27">
                        <a:moveTo>
                          <a:pt x="665" y="27"/>
                        </a:moveTo>
                        <a:lnTo>
                          <a:pt x="665" y="27"/>
                        </a:lnTo>
                        <a:lnTo>
                          <a:pt x="13" y="27"/>
                        </a:lnTo>
                        <a:cubicBezTo>
                          <a:pt x="6" y="27"/>
                          <a:pt x="0" y="21"/>
                          <a:pt x="0" y="14"/>
                        </a:cubicBezTo>
                        <a:cubicBezTo>
                          <a:pt x="0" y="6"/>
                          <a:pt x="6" y="0"/>
                          <a:pt x="13" y="0"/>
                        </a:cubicBezTo>
                        <a:lnTo>
                          <a:pt x="665" y="0"/>
                        </a:lnTo>
                        <a:cubicBezTo>
                          <a:pt x="672" y="0"/>
                          <a:pt x="678" y="6"/>
                          <a:pt x="678" y="14"/>
                        </a:cubicBezTo>
                        <a:cubicBezTo>
                          <a:pt x="678" y="21"/>
                          <a:pt x="672" y="27"/>
                          <a:pt x="665" y="27"/>
                        </a:cubicBezTo>
                        <a:close/>
                      </a:path>
                    </a:pathLst>
                  </a:custGeom>
                  <a:grpFill/>
                  <a:ln w="0">
                    <a:noFill/>
                    <a:prstDash val="solid"/>
                    <a:round/>
                    <a:headEnd/>
                    <a:tailEnd/>
                  </a:ln>
                </p:spPr>
                <p:txBody>
                  <a:bodyPr vert="horz" wrap="square" lIns="82284" tIns="41142" rIns="82284" bIns="41142" numCol="1" anchor="t" anchorCtr="0" compatLnSpc="1">
                    <a:prstTxWarp prst="textNoShape">
                      <a:avLst/>
                    </a:prstTxWarp>
                  </a:bodyPr>
                  <a:lstStyle/>
                  <a:p>
                    <a:pPr marL="0" marR="0" lvl="0" indent="0" algn="l" defTabSz="822803" rtl="0" eaLnBrk="1" fontAlgn="auto" latinLnBrk="0" hangingPunct="1">
                      <a:lnSpc>
                        <a:spcPct val="100000"/>
                      </a:lnSpc>
                      <a:spcBef>
                        <a:spcPts val="0"/>
                      </a:spcBef>
                      <a:spcAft>
                        <a:spcPts val="0"/>
                      </a:spcAft>
                      <a:buClrTx/>
                      <a:buSzTx/>
                      <a:buFontTx/>
                      <a:buNone/>
                      <a:tabLst/>
                      <a:defRPr/>
                    </a:pPr>
                    <a:endParaRPr kumimoji="0" lang="en-US" sz="1620" b="0" i="0" u="none" strike="noStrike" kern="0" cap="none" spc="0" normalizeH="0" baseline="0" noProof="0">
                      <a:ln>
                        <a:noFill/>
                      </a:ln>
                      <a:solidFill>
                        <a:srgbClr val="505050"/>
                      </a:solidFill>
                      <a:effectLst/>
                      <a:uLnTx/>
                      <a:uFillTx/>
                      <a:latin typeface="Segoe UI"/>
                      <a:ea typeface="+mn-ea"/>
                      <a:cs typeface="+mn-cs"/>
                    </a:endParaRPr>
                  </a:p>
                </p:txBody>
              </p:sp>
              <p:sp>
                <p:nvSpPr>
                  <p:cNvPr id="563" name="Freeform 223">
                    <a:extLst>
                      <a:ext uri="{FF2B5EF4-FFF2-40B4-BE49-F238E27FC236}">
                        <a16:creationId xmlns:a16="http://schemas.microsoft.com/office/drawing/2014/main" id="{956199FE-1CBD-4FA8-B127-C4567ACCD0F5}"/>
                      </a:ext>
                    </a:extLst>
                  </p:cNvPr>
                  <p:cNvSpPr>
                    <a:spLocks/>
                  </p:cNvSpPr>
                  <p:nvPr/>
                </p:nvSpPr>
                <p:spPr bwMode="auto">
                  <a:xfrm>
                    <a:off x="9920341" y="5462041"/>
                    <a:ext cx="221818" cy="9715"/>
                  </a:xfrm>
                  <a:custGeom>
                    <a:avLst/>
                    <a:gdLst>
                      <a:gd name="T0" fmla="*/ 665 w 678"/>
                      <a:gd name="T1" fmla="*/ 27 h 27"/>
                      <a:gd name="T2" fmla="*/ 665 w 678"/>
                      <a:gd name="T3" fmla="*/ 27 h 27"/>
                      <a:gd name="T4" fmla="*/ 13 w 678"/>
                      <a:gd name="T5" fmla="*/ 27 h 27"/>
                      <a:gd name="T6" fmla="*/ 0 w 678"/>
                      <a:gd name="T7" fmla="*/ 13 h 27"/>
                      <a:gd name="T8" fmla="*/ 13 w 678"/>
                      <a:gd name="T9" fmla="*/ 0 h 27"/>
                      <a:gd name="T10" fmla="*/ 665 w 678"/>
                      <a:gd name="T11" fmla="*/ 0 h 27"/>
                      <a:gd name="T12" fmla="*/ 678 w 678"/>
                      <a:gd name="T13" fmla="*/ 13 h 27"/>
                      <a:gd name="T14" fmla="*/ 665 w 678"/>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27">
                        <a:moveTo>
                          <a:pt x="665" y="27"/>
                        </a:moveTo>
                        <a:lnTo>
                          <a:pt x="665" y="27"/>
                        </a:lnTo>
                        <a:lnTo>
                          <a:pt x="13" y="27"/>
                        </a:lnTo>
                        <a:cubicBezTo>
                          <a:pt x="6" y="27"/>
                          <a:pt x="0" y="21"/>
                          <a:pt x="0" y="13"/>
                        </a:cubicBezTo>
                        <a:cubicBezTo>
                          <a:pt x="0" y="6"/>
                          <a:pt x="6" y="0"/>
                          <a:pt x="13" y="0"/>
                        </a:cubicBezTo>
                        <a:lnTo>
                          <a:pt x="665" y="0"/>
                        </a:lnTo>
                        <a:cubicBezTo>
                          <a:pt x="672" y="0"/>
                          <a:pt x="678" y="6"/>
                          <a:pt x="678" y="13"/>
                        </a:cubicBezTo>
                        <a:cubicBezTo>
                          <a:pt x="678" y="21"/>
                          <a:pt x="672" y="27"/>
                          <a:pt x="665" y="27"/>
                        </a:cubicBezTo>
                        <a:close/>
                      </a:path>
                    </a:pathLst>
                  </a:custGeom>
                  <a:grpFill/>
                  <a:ln w="0">
                    <a:noFill/>
                    <a:prstDash val="solid"/>
                    <a:round/>
                    <a:headEnd/>
                    <a:tailEnd/>
                  </a:ln>
                </p:spPr>
                <p:txBody>
                  <a:bodyPr vert="horz" wrap="square" lIns="82284" tIns="41142" rIns="82284" bIns="41142" numCol="1" anchor="t" anchorCtr="0" compatLnSpc="1">
                    <a:prstTxWarp prst="textNoShape">
                      <a:avLst/>
                    </a:prstTxWarp>
                  </a:bodyPr>
                  <a:lstStyle/>
                  <a:p>
                    <a:pPr marL="0" marR="0" lvl="0" indent="0" algn="l" defTabSz="822803" rtl="0" eaLnBrk="1" fontAlgn="auto" latinLnBrk="0" hangingPunct="1">
                      <a:lnSpc>
                        <a:spcPct val="100000"/>
                      </a:lnSpc>
                      <a:spcBef>
                        <a:spcPts val="0"/>
                      </a:spcBef>
                      <a:spcAft>
                        <a:spcPts val="0"/>
                      </a:spcAft>
                      <a:buClrTx/>
                      <a:buSzTx/>
                      <a:buFontTx/>
                      <a:buNone/>
                      <a:tabLst/>
                      <a:defRPr/>
                    </a:pPr>
                    <a:endParaRPr kumimoji="0" lang="en-US" sz="1620" b="0" i="0" u="none" strike="noStrike" kern="0" cap="none" spc="0" normalizeH="0" baseline="0" noProof="0">
                      <a:ln>
                        <a:noFill/>
                      </a:ln>
                      <a:solidFill>
                        <a:srgbClr val="505050"/>
                      </a:solidFill>
                      <a:effectLst/>
                      <a:uLnTx/>
                      <a:uFillTx/>
                      <a:latin typeface="Segoe UI"/>
                      <a:ea typeface="+mn-ea"/>
                      <a:cs typeface="+mn-cs"/>
                    </a:endParaRPr>
                  </a:p>
                </p:txBody>
              </p:sp>
              <p:sp>
                <p:nvSpPr>
                  <p:cNvPr id="564" name="Freeform 224">
                    <a:extLst>
                      <a:ext uri="{FF2B5EF4-FFF2-40B4-BE49-F238E27FC236}">
                        <a16:creationId xmlns:a16="http://schemas.microsoft.com/office/drawing/2014/main" id="{BE5EDACC-0D9D-4FFB-A563-5C4D06C525D0}"/>
                      </a:ext>
                    </a:extLst>
                  </p:cNvPr>
                  <p:cNvSpPr>
                    <a:spLocks/>
                  </p:cNvSpPr>
                  <p:nvPr/>
                </p:nvSpPr>
                <p:spPr bwMode="auto">
                  <a:xfrm>
                    <a:off x="9920340" y="5518710"/>
                    <a:ext cx="219456" cy="9715"/>
                  </a:xfrm>
                  <a:custGeom>
                    <a:avLst/>
                    <a:gdLst>
                      <a:gd name="T0" fmla="*/ 330 w 344"/>
                      <a:gd name="T1" fmla="*/ 27 h 27"/>
                      <a:gd name="T2" fmla="*/ 330 w 344"/>
                      <a:gd name="T3" fmla="*/ 27 h 27"/>
                      <a:gd name="T4" fmla="*/ 13 w 344"/>
                      <a:gd name="T5" fmla="*/ 27 h 27"/>
                      <a:gd name="T6" fmla="*/ 0 w 344"/>
                      <a:gd name="T7" fmla="*/ 14 h 27"/>
                      <a:gd name="T8" fmla="*/ 13 w 344"/>
                      <a:gd name="T9" fmla="*/ 0 h 27"/>
                      <a:gd name="T10" fmla="*/ 330 w 344"/>
                      <a:gd name="T11" fmla="*/ 0 h 27"/>
                      <a:gd name="T12" fmla="*/ 344 w 344"/>
                      <a:gd name="T13" fmla="*/ 14 h 27"/>
                      <a:gd name="T14" fmla="*/ 330 w 344"/>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4" h="27">
                        <a:moveTo>
                          <a:pt x="330" y="27"/>
                        </a:moveTo>
                        <a:lnTo>
                          <a:pt x="330" y="27"/>
                        </a:lnTo>
                        <a:lnTo>
                          <a:pt x="13" y="27"/>
                        </a:lnTo>
                        <a:cubicBezTo>
                          <a:pt x="6" y="27"/>
                          <a:pt x="0" y="21"/>
                          <a:pt x="0" y="14"/>
                        </a:cubicBezTo>
                        <a:cubicBezTo>
                          <a:pt x="0" y="6"/>
                          <a:pt x="6" y="0"/>
                          <a:pt x="13" y="0"/>
                        </a:cubicBezTo>
                        <a:lnTo>
                          <a:pt x="330" y="0"/>
                        </a:lnTo>
                        <a:cubicBezTo>
                          <a:pt x="338" y="0"/>
                          <a:pt x="344" y="6"/>
                          <a:pt x="344" y="14"/>
                        </a:cubicBezTo>
                        <a:cubicBezTo>
                          <a:pt x="344" y="21"/>
                          <a:pt x="338" y="27"/>
                          <a:pt x="330" y="27"/>
                        </a:cubicBezTo>
                        <a:close/>
                      </a:path>
                    </a:pathLst>
                  </a:custGeom>
                  <a:grpFill/>
                  <a:ln w="0">
                    <a:noFill/>
                    <a:prstDash val="solid"/>
                    <a:round/>
                    <a:headEnd/>
                    <a:tailEnd/>
                  </a:ln>
                </p:spPr>
                <p:txBody>
                  <a:bodyPr vert="horz" wrap="square" lIns="82284" tIns="41142" rIns="82284" bIns="41142" numCol="1" anchor="t" anchorCtr="0" compatLnSpc="1">
                    <a:prstTxWarp prst="textNoShape">
                      <a:avLst/>
                    </a:prstTxWarp>
                  </a:bodyPr>
                  <a:lstStyle/>
                  <a:p>
                    <a:pPr marL="0" marR="0" lvl="0" indent="0" algn="l" defTabSz="822803" rtl="0" eaLnBrk="1" fontAlgn="auto" latinLnBrk="0" hangingPunct="1">
                      <a:lnSpc>
                        <a:spcPct val="100000"/>
                      </a:lnSpc>
                      <a:spcBef>
                        <a:spcPts val="0"/>
                      </a:spcBef>
                      <a:spcAft>
                        <a:spcPts val="0"/>
                      </a:spcAft>
                      <a:buClrTx/>
                      <a:buSzTx/>
                      <a:buFontTx/>
                      <a:buNone/>
                      <a:tabLst/>
                      <a:defRPr/>
                    </a:pPr>
                    <a:endParaRPr kumimoji="0" lang="en-US" sz="1620" b="0" i="0" u="none" strike="noStrike" kern="0" cap="none" spc="0" normalizeH="0" baseline="0" noProof="0">
                      <a:ln>
                        <a:noFill/>
                      </a:ln>
                      <a:solidFill>
                        <a:srgbClr val="505050"/>
                      </a:solidFill>
                      <a:effectLst/>
                      <a:uLnTx/>
                      <a:uFillTx/>
                      <a:latin typeface="Segoe UI"/>
                      <a:ea typeface="+mn-ea"/>
                      <a:cs typeface="+mn-cs"/>
                    </a:endParaRPr>
                  </a:p>
                </p:txBody>
              </p:sp>
              <p:sp>
                <p:nvSpPr>
                  <p:cNvPr id="565" name="Freeform 217">
                    <a:extLst>
                      <a:ext uri="{FF2B5EF4-FFF2-40B4-BE49-F238E27FC236}">
                        <a16:creationId xmlns:a16="http://schemas.microsoft.com/office/drawing/2014/main" id="{569A5F3A-1B5B-46DC-B144-F74F44EECC77}"/>
                      </a:ext>
                    </a:extLst>
                  </p:cNvPr>
                  <p:cNvSpPr>
                    <a:spLocks/>
                  </p:cNvSpPr>
                  <p:nvPr/>
                </p:nvSpPr>
                <p:spPr bwMode="auto">
                  <a:xfrm>
                    <a:off x="9939770" y="5695192"/>
                    <a:ext cx="335156" cy="9715"/>
                  </a:xfrm>
                  <a:custGeom>
                    <a:avLst/>
                    <a:gdLst>
                      <a:gd name="T0" fmla="*/ 1016 w 1030"/>
                      <a:gd name="T1" fmla="*/ 27 h 27"/>
                      <a:gd name="T2" fmla="*/ 1016 w 1030"/>
                      <a:gd name="T3" fmla="*/ 27 h 27"/>
                      <a:gd name="T4" fmla="*/ 14 w 1030"/>
                      <a:gd name="T5" fmla="*/ 27 h 27"/>
                      <a:gd name="T6" fmla="*/ 0 w 1030"/>
                      <a:gd name="T7" fmla="*/ 13 h 27"/>
                      <a:gd name="T8" fmla="*/ 14 w 1030"/>
                      <a:gd name="T9" fmla="*/ 0 h 27"/>
                      <a:gd name="T10" fmla="*/ 1016 w 1030"/>
                      <a:gd name="T11" fmla="*/ 0 h 27"/>
                      <a:gd name="T12" fmla="*/ 1030 w 1030"/>
                      <a:gd name="T13" fmla="*/ 13 h 27"/>
                      <a:gd name="T14" fmla="*/ 1016 w 1030"/>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0" h="27">
                        <a:moveTo>
                          <a:pt x="1016" y="27"/>
                        </a:moveTo>
                        <a:lnTo>
                          <a:pt x="1016" y="27"/>
                        </a:lnTo>
                        <a:lnTo>
                          <a:pt x="14" y="27"/>
                        </a:lnTo>
                        <a:cubicBezTo>
                          <a:pt x="6" y="27"/>
                          <a:pt x="0" y="21"/>
                          <a:pt x="0" y="13"/>
                        </a:cubicBezTo>
                        <a:cubicBezTo>
                          <a:pt x="0" y="6"/>
                          <a:pt x="6" y="0"/>
                          <a:pt x="14" y="0"/>
                        </a:cubicBezTo>
                        <a:lnTo>
                          <a:pt x="1016" y="0"/>
                        </a:lnTo>
                        <a:cubicBezTo>
                          <a:pt x="1024" y="0"/>
                          <a:pt x="1030" y="6"/>
                          <a:pt x="1030" y="13"/>
                        </a:cubicBezTo>
                        <a:cubicBezTo>
                          <a:pt x="1030" y="21"/>
                          <a:pt x="1024" y="27"/>
                          <a:pt x="1016" y="27"/>
                        </a:cubicBezTo>
                        <a:close/>
                      </a:path>
                    </a:pathLst>
                  </a:custGeom>
                  <a:grpFill/>
                  <a:ln w="0">
                    <a:noFill/>
                    <a:prstDash val="solid"/>
                    <a:round/>
                    <a:headEnd/>
                    <a:tailEnd/>
                  </a:ln>
                </p:spPr>
                <p:txBody>
                  <a:bodyPr vert="horz" wrap="square" lIns="82284" tIns="41142" rIns="82284" bIns="41142" numCol="1" anchor="t" anchorCtr="0" compatLnSpc="1">
                    <a:prstTxWarp prst="textNoShape">
                      <a:avLst/>
                    </a:prstTxWarp>
                  </a:bodyPr>
                  <a:lstStyle/>
                  <a:p>
                    <a:pPr marL="0" marR="0" lvl="0" indent="0" algn="l" defTabSz="822803" rtl="0" eaLnBrk="1" fontAlgn="auto" latinLnBrk="0" hangingPunct="1">
                      <a:lnSpc>
                        <a:spcPct val="100000"/>
                      </a:lnSpc>
                      <a:spcBef>
                        <a:spcPts val="0"/>
                      </a:spcBef>
                      <a:spcAft>
                        <a:spcPts val="0"/>
                      </a:spcAft>
                      <a:buClrTx/>
                      <a:buSzTx/>
                      <a:buFontTx/>
                      <a:buNone/>
                      <a:tabLst/>
                      <a:defRPr/>
                    </a:pPr>
                    <a:endParaRPr kumimoji="0" lang="en-US" sz="1620" b="0" i="0" u="none" strike="noStrike" kern="0" cap="none" spc="0" normalizeH="0" baseline="0" noProof="0">
                      <a:ln>
                        <a:noFill/>
                      </a:ln>
                      <a:solidFill>
                        <a:srgbClr val="505050"/>
                      </a:solidFill>
                      <a:effectLst/>
                      <a:uLnTx/>
                      <a:uFillTx/>
                      <a:latin typeface="Segoe UI"/>
                      <a:ea typeface="+mn-ea"/>
                      <a:cs typeface="+mn-cs"/>
                    </a:endParaRPr>
                  </a:p>
                </p:txBody>
              </p:sp>
            </p:grpSp>
          </p:grpSp>
        </p:grpSp>
        <p:sp>
          <p:nvSpPr>
            <p:cNvPr id="547" name="TextBox 546">
              <a:extLst>
                <a:ext uri="{FF2B5EF4-FFF2-40B4-BE49-F238E27FC236}">
                  <a16:creationId xmlns:a16="http://schemas.microsoft.com/office/drawing/2014/main" id="{141E6792-54B9-4A8A-995D-D43A887C9B02}"/>
                </a:ext>
              </a:extLst>
            </p:cNvPr>
            <p:cNvSpPr txBox="1"/>
            <p:nvPr/>
          </p:nvSpPr>
          <p:spPr>
            <a:xfrm>
              <a:off x="3882065" y="4520188"/>
              <a:ext cx="705003" cy="270708"/>
            </a:xfrm>
            <a:prstGeom prst="rect">
              <a:avLst/>
            </a:prstGeom>
          </p:spPr>
          <p:txBody>
            <a:bodyPr wrap="none">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marL="0" marR="0" lvl="0" indent="0" algn="l" defTabSz="790704" rtl="0" eaLnBrk="1" fontAlgn="auto" latinLnBrk="0" hangingPunct="1">
                <a:lnSpc>
                  <a:spcPct val="90000"/>
                </a:lnSpc>
                <a:spcBef>
                  <a:spcPts val="0"/>
                </a:spcBef>
                <a:spcAft>
                  <a:spcPts val="0"/>
                </a:spcAft>
                <a:buClrTx/>
                <a:buSzTx/>
                <a:buFontTx/>
                <a:buNone/>
                <a:tabLst/>
                <a:defRPr/>
              </a:pPr>
              <a:r>
                <a:rPr kumimoji="0" lang="en-US" sz="1058" b="0" i="0" u="none" strike="noStrike" kern="100" cap="none" spc="0" normalizeH="0" baseline="0" noProof="0">
                  <a:ln>
                    <a:noFill/>
                  </a:ln>
                  <a:solidFill>
                    <a:srgbClr val="FFFFFF"/>
                  </a:solidFill>
                  <a:effectLst/>
                  <a:uLnTx/>
                  <a:uFillTx/>
                  <a:latin typeface="Segoe UI"/>
                  <a:ea typeface="ＭＳ Ｐゴシック" charset="0"/>
                  <a:cs typeface="+mn-cs"/>
                </a:rPr>
                <a:t>Policies</a:t>
              </a:r>
            </a:p>
          </p:txBody>
        </p:sp>
      </p:grpSp>
      <p:grpSp>
        <p:nvGrpSpPr>
          <p:cNvPr id="594" name="Group 593">
            <a:extLst>
              <a:ext uri="{FF2B5EF4-FFF2-40B4-BE49-F238E27FC236}">
                <a16:creationId xmlns:a16="http://schemas.microsoft.com/office/drawing/2014/main" id="{1E58F4E4-A6D8-42E5-8156-D0A64EA85E82}"/>
              </a:ext>
            </a:extLst>
          </p:cNvPr>
          <p:cNvGrpSpPr/>
          <p:nvPr/>
        </p:nvGrpSpPr>
        <p:grpSpPr>
          <a:xfrm>
            <a:off x="6418269" y="3656199"/>
            <a:ext cx="885986" cy="1004771"/>
            <a:chOff x="5727971" y="2924092"/>
            <a:chExt cx="1004169" cy="1138799"/>
          </a:xfrm>
        </p:grpSpPr>
        <p:grpSp>
          <p:nvGrpSpPr>
            <p:cNvPr id="595" name="Group 594">
              <a:extLst>
                <a:ext uri="{FF2B5EF4-FFF2-40B4-BE49-F238E27FC236}">
                  <a16:creationId xmlns:a16="http://schemas.microsoft.com/office/drawing/2014/main" id="{5D0FACA6-E01C-40F1-B880-7FC11E179E87}"/>
                </a:ext>
              </a:extLst>
            </p:cNvPr>
            <p:cNvGrpSpPr/>
            <p:nvPr/>
          </p:nvGrpSpPr>
          <p:grpSpPr>
            <a:xfrm>
              <a:off x="5727971" y="2924092"/>
              <a:ext cx="729430" cy="562554"/>
              <a:chOff x="5199063" y="3544889"/>
              <a:chExt cx="673100" cy="519112"/>
            </a:xfrm>
            <a:solidFill>
              <a:srgbClr val="FFFFFF"/>
            </a:solidFill>
          </p:grpSpPr>
          <p:sp>
            <p:nvSpPr>
              <p:cNvPr id="597" name="Freeform 160">
                <a:extLst>
                  <a:ext uri="{FF2B5EF4-FFF2-40B4-BE49-F238E27FC236}">
                    <a16:creationId xmlns:a16="http://schemas.microsoft.com/office/drawing/2014/main" id="{06463D55-8CEE-4A82-A9FE-E53B2B0B2B0A}"/>
                  </a:ext>
                </a:extLst>
              </p:cNvPr>
              <p:cNvSpPr>
                <a:spLocks noEditPoints="1"/>
              </p:cNvSpPr>
              <p:nvPr/>
            </p:nvSpPr>
            <p:spPr bwMode="auto">
              <a:xfrm>
                <a:off x="5426075" y="3614739"/>
                <a:ext cx="196850" cy="196850"/>
              </a:xfrm>
              <a:custGeom>
                <a:avLst/>
                <a:gdLst>
                  <a:gd name="T0" fmla="*/ 329 w 720"/>
                  <a:gd name="T1" fmla="*/ 433 h 720"/>
                  <a:gd name="T2" fmla="*/ 433 w 720"/>
                  <a:gd name="T3" fmla="*/ 330 h 720"/>
                  <a:gd name="T4" fmla="*/ 330 w 720"/>
                  <a:gd name="T5" fmla="*/ 287 h 720"/>
                  <a:gd name="T6" fmla="*/ 329 w 720"/>
                  <a:gd name="T7" fmla="*/ 433 h 720"/>
                  <a:gd name="T8" fmla="*/ 360 w 720"/>
                  <a:gd name="T9" fmla="*/ 466 h 720"/>
                  <a:gd name="T10" fmla="*/ 319 w 720"/>
                  <a:gd name="T11" fmla="*/ 458 h 720"/>
                  <a:gd name="T12" fmla="*/ 262 w 720"/>
                  <a:gd name="T13" fmla="*/ 319 h 720"/>
                  <a:gd name="T14" fmla="*/ 401 w 720"/>
                  <a:gd name="T15" fmla="*/ 263 h 720"/>
                  <a:gd name="T16" fmla="*/ 458 w 720"/>
                  <a:gd name="T17" fmla="*/ 401 h 720"/>
                  <a:gd name="T18" fmla="*/ 322 w 720"/>
                  <a:gd name="T19" fmla="*/ 613 h 720"/>
                  <a:gd name="T20" fmla="*/ 395 w 720"/>
                  <a:gd name="T21" fmla="*/ 613 h 720"/>
                  <a:gd name="T22" fmla="*/ 519 w 720"/>
                  <a:gd name="T23" fmla="*/ 665 h 720"/>
                  <a:gd name="T24" fmla="*/ 563 w 720"/>
                  <a:gd name="T25" fmla="*/ 515 h 720"/>
                  <a:gd name="T26" fmla="*/ 688 w 720"/>
                  <a:gd name="T27" fmla="*/ 463 h 720"/>
                  <a:gd name="T28" fmla="*/ 613 w 720"/>
                  <a:gd name="T29" fmla="*/ 326 h 720"/>
                  <a:gd name="T30" fmla="*/ 665 w 720"/>
                  <a:gd name="T31" fmla="*/ 201 h 720"/>
                  <a:gd name="T32" fmla="*/ 514 w 720"/>
                  <a:gd name="T33" fmla="*/ 157 h 720"/>
                  <a:gd name="T34" fmla="*/ 463 w 720"/>
                  <a:gd name="T35" fmla="*/ 32 h 720"/>
                  <a:gd name="T36" fmla="*/ 325 w 720"/>
                  <a:gd name="T37" fmla="*/ 107 h 720"/>
                  <a:gd name="T38" fmla="*/ 201 w 720"/>
                  <a:gd name="T39" fmla="*/ 55 h 720"/>
                  <a:gd name="T40" fmla="*/ 157 w 720"/>
                  <a:gd name="T41" fmla="*/ 206 h 720"/>
                  <a:gd name="T42" fmla="*/ 32 w 720"/>
                  <a:gd name="T43" fmla="*/ 257 h 720"/>
                  <a:gd name="T44" fmla="*/ 107 w 720"/>
                  <a:gd name="T45" fmla="*/ 395 h 720"/>
                  <a:gd name="T46" fmla="*/ 55 w 720"/>
                  <a:gd name="T47" fmla="*/ 519 h 720"/>
                  <a:gd name="T48" fmla="*/ 205 w 720"/>
                  <a:gd name="T49" fmla="*/ 564 h 720"/>
                  <a:gd name="T50" fmla="*/ 257 w 720"/>
                  <a:gd name="T51" fmla="*/ 688 h 720"/>
                  <a:gd name="T52" fmla="*/ 264 w 720"/>
                  <a:gd name="T53" fmla="*/ 720 h 720"/>
                  <a:gd name="T54" fmla="*/ 172 w 720"/>
                  <a:gd name="T55" fmla="*/ 681 h 720"/>
                  <a:gd name="T56" fmla="*/ 144 w 720"/>
                  <a:gd name="T57" fmla="*/ 540 h 720"/>
                  <a:gd name="T58" fmla="*/ 0 w 720"/>
                  <a:gd name="T59" fmla="*/ 455 h 720"/>
                  <a:gd name="T60" fmla="*/ 81 w 720"/>
                  <a:gd name="T61" fmla="*/ 335 h 720"/>
                  <a:gd name="T62" fmla="*/ 39 w 720"/>
                  <a:gd name="T63" fmla="*/ 172 h 720"/>
                  <a:gd name="T64" fmla="*/ 181 w 720"/>
                  <a:gd name="T65" fmla="*/ 144 h 720"/>
                  <a:gd name="T66" fmla="*/ 266 w 720"/>
                  <a:gd name="T67" fmla="*/ 0 h 720"/>
                  <a:gd name="T68" fmla="*/ 386 w 720"/>
                  <a:gd name="T69" fmla="*/ 81 h 720"/>
                  <a:gd name="T70" fmla="*/ 548 w 720"/>
                  <a:gd name="T71" fmla="*/ 39 h 720"/>
                  <a:gd name="T72" fmla="*/ 576 w 720"/>
                  <a:gd name="T73" fmla="*/ 181 h 720"/>
                  <a:gd name="T74" fmla="*/ 720 w 720"/>
                  <a:gd name="T75" fmla="*/ 266 h 720"/>
                  <a:gd name="T76" fmla="*/ 639 w 720"/>
                  <a:gd name="T77" fmla="*/ 386 h 720"/>
                  <a:gd name="T78" fmla="*/ 681 w 720"/>
                  <a:gd name="T79" fmla="*/ 548 h 720"/>
                  <a:gd name="T80" fmla="*/ 539 w 720"/>
                  <a:gd name="T81" fmla="*/ 576 h 720"/>
                  <a:gd name="T82" fmla="*/ 454 w 720"/>
                  <a:gd name="T83" fmla="*/ 720 h 720"/>
                  <a:gd name="T84" fmla="*/ 334 w 720"/>
                  <a:gd name="T85" fmla="*/ 640 h 7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20" h="720">
                    <a:moveTo>
                      <a:pt x="329" y="433"/>
                    </a:moveTo>
                    <a:lnTo>
                      <a:pt x="329" y="433"/>
                    </a:lnTo>
                    <a:cubicBezTo>
                      <a:pt x="369" y="450"/>
                      <a:pt x="416" y="431"/>
                      <a:pt x="433" y="391"/>
                    </a:cubicBezTo>
                    <a:cubicBezTo>
                      <a:pt x="441" y="372"/>
                      <a:pt x="441" y="350"/>
                      <a:pt x="433" y="330"/>
                    </a:cubicBezTo>
                    <a:cubicBezTo>
                      <a:pt x="425" y="311"/>
                      <a:pt x="410" y="295"/>
                      <a:pt x="391" y="287"/>
                    </a:cubicBezTo>
                    <a:cubicBezTo>
                      <a:pt x="371" y="279"/>
                      <a:pt x="350" y="279"/>
                      <a:pt x="330" y="287"/>
                    </a:cubicBezTo>
                    <a:cubicBezTo>
                      <a:pt x="310" y="295"/>
                      <a:pt x="295" y="310"/>
                      <a:pt x="287" y="329"/>
                    </a:cubicBezTo>
                    <a:cubicBezTo>
                      <a:pt x="270" y="370"/>
                      <a:pt x="289" y="416"/>
                      <a:pt x="329" y="433"/>
                    </a:cubicBezTo>
                    <a:lnTo>
                      <a:pt x="329" y="433"/>
                    </a:lnTo>
                    <a:close/>
                    <a:moveTo>
                      <a:pt x="360" y="466"/>
                    </a:moveTo>
                    <a:lnTo>
                      <a:pt x="360" y="466"/>
                    </a:lnTo>
                    <a:cubicBezTo>
                      <a:pt x="346" y="466"/>
                      <a:pt x="332" y="464"/>
                      <a:pt x="319" y="458"/>
                    </a:cubicBezTo>
                    <a:lnTo>
                      <a:pt x="319" y="458"/>
                    </a:lnTo>
                    <a:cubicBezTo>
                      <a:pt x="265" y="435"/>
                      <a:pt x="240" y="373"/>
                      <a:pt x="262" y="319"/>
                    </a:cubicBezTo>
                    <a:cubicBezTo>
                      <a:pt x="273" y="293"/>
                      <a:pt x="294" y="273"/>
                      <a:pt x="320" y="262"/>
                    </a:cubicBezTo>
                    <a:cubicBezTo>
                      <a:pt x="346" y="251"/>
                      <a:pt x="375" y="252"/>
                      <a:pt x="401" y="263"/>
                    </a:cubicBezTo>
                    <a:cubicBezTo>
                      <a:pt x="427" y="274"/>
                      <a:pt x="447" y="294"/>
                      <a:pt x="458" y="320"/>
                    </a:cubicBezTo>
                    <a:cubicBezTo>
                      <a:pt x="469" y="347"/>
                      <a:pt x="469" y="375"/>
                      <a:pt x="458" y="401"/>
                    </a:cubicBezTo>
                    <a:cubicBezTo>
                      <a:pt x="441" y="442"/>
                      <a:pt x="401" y="466"/>
                      <a:pt x="360" y="466"/>
                    </a:cubicBezTo>
                    <a:close/>
                    <a:moveTo>
                      <a:pt x="322" y="613"/>
                    </a:moveTo>
                    <a:lnTo>
                      <a:pt x="322" y="613"/>
                    </a:lnTo>
                    <a:lnTo>
                      <a:pt x="395" y="613"/>
                    </a:lnTo>
                    <a:lnTo>
                      <a:pt x="462" y="688"/>
                    </a:lnTo>
                    <a:lnTo>
                      <a:pt x="519" y="665"/>
                    </a:lnTo>
                    <a:lnTo>
                      <a:pt x="512" y="566"/>
                    </a:lnTo>
                    <a:lnTo>
                      <a:pt x="563" y="515"/>
                    </a:lnTo>
                    <a:lnTo>
                      <a:pt x="664" y="520"/>
                    </a:lnTo>
                    <a:lnTo>
                      <a:pt x="688" y="463"/>
                    </a:lnTo>
                    <a:lnTo>
                      <a:pt x="613" y="398"/>
                    </a:lnTo>
                    <a:lnTo>
                      <a:pt x="613" y="326"/>
                    </a:lnTo>
                    <a:lnTo>
                      <a:pt x="688" y="259"/>
                    </a:lnTo>
                    <a:lnTo>
                      <a:pt x="665" y="201"/>
                    </a:lnTo>
                    <a:lnTo>
                      <a:pt x="565" y="208"/>
                    </a:lnTo>
                    <a:lnTo>
                      <a:pt x="514" y="157"/>
                    </a:lnTo>
                    <a:lnTo>
                      <a:pt x="520" y="56"/>
                    </a:lnTo>
                    <a:lnTo>
                      <a:pt x="463" y="32"/>
                    </a:lnTo>
                    <a:lnTo>
                      <a:pt x="398" y="108"/>
                    </a:lnTo>
                    <a:lnTo>
                      <a:pt x="325" y="107"/>
                    </a:lnTo>
                    <a:lnTo>
                      <a:pt x="258" y="32"/>
                    </a:lnTo>
                    <a:lnTo>
                      <a:pt x="201" y="55"/>
                    </a:lnTo>
                    <a:lnTo>
                      <a:pt x="208" y="155"/>
                    </a:lnTo>
                    <a:lnTo>
                      <a:pt x="157" y="206"/>
                    </a:lnTo>
                    <a:lnTo>
                      <a:pt x="56" y="200"/>
                    </a:lnTo>
                    <a:lnTo>
                      <a:pt x="32" y="257"/>
                    </a:lnTo>
                    <a:lnTo>
                      <a:pt x="107" y="322"/>
                    </a:lnTo>
                    <a:lnTo>
                      <a:pt x="107" y="395"/>
                    </a:lnTo>
                    <a:lnTo>
                      <a:pt x="32" y="462"/>
                    </a:lnTo>
                    <a:lnTo>
                      <a:pt x="55" y="519"/>
                    </a:lnTo>
                    <a:lnTo>
                      <a:pt x="155" y="512"/>
                    </a:lnTo>
                    <a:lnTo>
                      <a:pt x="205" y="564"/>
                    </a:lnTo>
                    <a:lnTo>
                      <a:pt x="200" y="664"/>
                    </a:lnTo>
                    <a:lnTo>
                      <a:pt x="257" y="688"/>
                    </a:lnTo>
                    <a:lnTo>
                      <a:pt x="322" y="613"/>
                    </a:lnTo>
                    <a:close/>
                    <a:moveTo>
                      <a:pt x="264" y="720"/>
                    </a:moveTo>
                    <a:lnTo>
                      <a:pt x="264" y="720"/>
                    </a:lnTo>
                    <a:lnTo>
                      <a:pt x="172" y="681"/>
                    </a:lnTo>
                    <a:lnTo>
                      <a:pt x="178" y="574"/>
                    </a:lnTo>
                    <a:lnTo>
                      <a:pt x="144" y="540"/>
                    </a:lnTo>
                    <a:lnTo>
                      <a:pt x="38" y="547"/>
                    </a:lnTo>
                    <a:lnTo>
                      <a:pt x="0" y="455"/>
                    </a:lnTo>
                    <a:lnTo>
                      <a:pt x="80" y="383"/>
                    </a:lnTo>
                    <a:lnTo>
                      <a:pt x="81" y="335"/>
                    </a:lnTo>
                    <a:lnTo>
                      <a:pt x="0" y="265"/>
                    </a:lnTo>
                    <a:lnTo>
                      <a:pt x="39" y="172"/>
                    </a:lnTo>
                    <a:lnTo>
                      <a:pt x="146" y="178"/>
                    </a:lnTo>
                    <a:lnTo>
                      <a:pt x="181" y="144"/>
                    </a:lnTo>
                    <a:lnTo>
                      <a:pt x="173" y="38"/>
                    </a:lnTo>
                    <a:lnTo>
                      <a:pt x="266" y="0"/>
                    </a:lnTo>
                    <a:lnTo>
                      <a:pt x="337" y="81"/>
                    </a:lnTo>
                    <a:lnTo>
                      <a:pt x="386" y="81"/>
                    </a:lnTo>
                    <a:lnTo>
                      <a:pt x="456" y="0"/>
                    </a:lnTo>
                    <a:lnTo>
                      <a:pt x="548" y="39"/>
                    </a:lnTo>
                    <a:lnTo>
                      <a:pt x="542" y="146"/>
                    </a:lnTo>
                    <a:lnTo>
                      <a:pt x="576" y="181"/>
                    </a:lnTo>
                    <a:lnTo>
                      <a:pt x="682" y="173"/>
                    </a:lnTo>
                    <a:lnTo>
                      <a:pt x="720" y="266"/>
                    </a:lnTo>
                    <a:lnTo>
                      <a:pt x="640" y="338"/>
                    </a:lnTo>
                    <a:lnTo>
                      <a:pt x="639" y="386"/>
                    </a:lnTo>
                    <a:lnTo>
                      <a:pt x="720" y="456"/>
                    </a:lnTo>
                    <a:lnTo>
                      <a:pt x="681" y="548"/>
                    </a:lnTo>
                    <a:lnTo>
                      <a:pt x="574" y="542"/>
                    </a:lnTo>
                    <a:lnTo>
                      <a:pt x="539" y="576"/>
                    </a:lnTo>
                    <a:lnTo>
                      <a:pt x="547" y="682"/>
                    </a:lnTo>
                    <a:lnTo>
                      <a:pt x="454" y="720"/>
                    </a:lnTo>
                    <a:lnTo>
                      <a:pt x="383" y="640"/>
                    </a:lnTo>
                    <a:lnTo>
                      <a:pt x="334" y="640"/>
                    </a:lnTo>
                    <a:lnTo>
                      <a:pt x="264" y="720"/>
                    </a:lnTo>
                    <a:close/>
                  </a:path>
                </a:pathLst>
              </a:custGeom>
              <a:grpFill/>
              <a:ln w="0">
                <a:noFill/>
                <a:prstDash val="solid"/>
                <a:round/>
                <a:headEnd/>
                <a:tailEnd/>
              </a:ln>
            </p:spPr>
            <p:txBody>
              <a:bodyPr vert="horz" wrap="square" lIns="82284" tIns="41142" rIns="82284" bIns="41142" numCol="1" anchor="t" anchorCtr="0" compatLnSpc="1">
                <a:prstTxWarp prst="textNoShape">
                  <a:avLst/>
                </a:prstTxWarp>
              </a:bodyPr>
              <a:lstStyle/>
              <a:p>
                <a:pPr marL="0" marR="0" lvl="0" indent="0" algn="l" defTabSz="822803" rtl="0" eaLnBrk="1" fontAlgn="auto" latinLnBrk="0" hangingPunct="1">
                  <a:lnSpc>
                    <a:spcPct val="100000"/>
                  </a:lnSpc>
                  <a:spcBef>
                    <a:spcPts val="0"/>
                  </a:spcBef>
                  <a:spcAft>
                    <a:spcPts val="0"/>
                  </a:spcAft>
                  <a:buClrTx/>
                  <a:buSzTx/>
                  <a:buFontTx/>
                  <a:buNone/>
                  <a:tabLst/>
                  <a:defRPr/>
                </a:pPr>
                <a:endParaRPr kumimoji="0" lang="en-US" sz="1620" b="0" i="0" u="none" strike="noStrike" kern="0" cap="none" spc="0" normalizeH="0" baseline="0" noProof="0">
                  <a:ln>
                    <a:noFill/>
                  </a:ln>
                  <a:solidFill>
                    <a:srgbClr val="FFFFFF"/>
                  </a:solidFill>
                  <a:effectLst/>
                  <a:uLnTx/>
                  <a:uFillTx/>
                  <a:latin typeface="Segoe UI"/>
                  <a:ea typeface="+mn-ea"/>
                  <a:cs typeface="+mn-cs"/>
                </a:endParaRPr>
              </a:p>
            </p:txBody>
          </p:sp>
          <p:sp>
            <p:nvSpPr>
              <p:cNvPr id="598" name="Freeform 161">
                <a:extLst>
                  <a:ext uri="{FF2B5EF4-FFF2-40B4-BE49-F238E27FC236}">
                    <a16:creationId xmlns:a16="http://schemas.microsoft.com/office/drawing/2014/main" id="{1580C000-631D-431D-8C28-4BC441B6C718}"/>
                  </a:ext>
                </a:extLst>
              </p:cNvPr>
              <p:cNvSpPr>
                <a:spLocks noEditPoints="1"/>
              </p:cNvSpPr>
              <p:nvPr/>
            </p:nvSpPr>
            <p:spPr bwMode="auto">
              <a:xfrm>
                <a:off x="5589588" y="3744914"/>
                <a:ext cx="138113" cy="138113"/>
              </a:xfrm>
              <a:custGeom>
                <a:avLst/>
                <a:gdLst>
                  <a:gd name="T0" fmla="*/ 253 w 505"/>
                  <a:gd name="T1" fmla="*/ 202 h 505"/>
                  <a:gd name="T2" fmla="*/ 233 w 505"/>
                  <a:gd name="T3" fmla="*/ 299 h 505"/>
                  <a:gd name="T4" fmla="*/ 272 w 505"/>
                  <a:gd name="T5" fmla="*/ 299 h 505"/>
                  <a:gd name="T6" fmla="*/ 272 w 505"/>
                  <a:gd name="T7" fmla="*/ 206 h 505"/>
                  <a:gd name="T8" fmla="*/ 253 w 505"/>
                  <a:gd name="T9" fmla="*/ 329 h 505"/>
                  <a:gd name="T10" fmla="*/ 223 w 505"/>
                  <a:gd name="T11" fmla="*/ 323 h 505"/>
                  <a:gd name="T12" fmla="*/ 283 w 505"/>
                  <a:gd name="T13" fmla="*/ 181 h 505"/>
                  <a:gd name="T14" fmla="*/ 282 w 505"/>
                  <a:gd name="T15" fmla="*/ 324 h 505"/>
                  <a:gd name="T16" fmla="*/ 225 w 505"/>
                  <a:gd name="T17" fmla="*/ 422 h 505"/>
                  <a:gd name="T18" fmla="*/ 279 w 505"/>
                  <a:gd name="T19" fmla="*/ 422 h 505"/>
                  <a:gd name="T20" fmla="*/ 358 w 505"/>
                  <a:gd name="T21" fmla="*/ 459 h 505"/>
                  <a:gd name="T22" fmla="*/ 391 w 505"/>
                  <a:gd name="T23" fmla="*/ 354 h 505"/>
                  <a:gd name="T24" fmla="*/ 473 w 505"/>
                  <a:gd name="T25" fmla="*/ 324 h 505"/>
                  <a:gd name="T26" fmla="*/ 423 w 505"/>
                  <a:gd name="T27" fmla="*/ 227 h 505"/>
                  <a:gd name="T28" fmla="*/ 460 w 505"/>
                  <a:gd name="T29" fmla="*/ 147 h 505"/>
                  <a:gd name="T30" fmla="*/ 355 w 505"/>
                  <a:gd name="T31" fmla="*/ 114 h 505"/>
                  <a:gd name="T32" fmla="*/ 325 w 505"/>
                  <a:gd name="T33" fmla="*/ 32 h 505"/>
                  <a:gd name="T34" fmla="*/ 227 w 505"/>
                  <a:gd name="T35" fmla="*/ 82 h 505"/>
                  <a:gd name="T36" fmla="*/ 148 w 505"/>
                  <a:gd name="T37" fmla="*/ 45 h 505"/>
                  <a:gd name="T38" fmla="*/ 114 w 505"/>
                  <a:gd name="T39" fmla="*/ 150 h 505"/>
                  <a:gd name="T40" fmla="*/ 32 w 505"/>
                  <a:gd name="T41" fmla="*/ 180 h 505"/>
                  <a:gd name="T42" fmla="*/ 83 w 505"/>
                  <a:gd name="T43" fmla="*/ 278 h 505"/>
                  <a:gd name="T44" fmla="*/ 46 w 505"/>
                  <a:gd name="T45" fmla="*/ 357 h 505"/>
                  <a:gd name="T46" fmla="*/ 151 w 505"/>
                  <a:gd name="T47" fmla="*/ 391 h 505"/>
                  <a:gd name="T48" fmla="*/ 181 w 505"/>
                  <a:gd name="T49" fmla="*/ 473 h 505"/>
                  <a:gd name="T50" fmla="*/ 188 w 505"/>
                  <a:gd name="T51" fmla="*/ 505 h 505"/>
                  <a:gd name="T52" fmla="*/ 119 w 505"/>
                  <a:gd name="T53" fmla="*/ 476 h 505"/>
                  <a:gd name="T54" fmla="*/ 103 w 505"/>
                  <a:gd name="T55" fmla="*/ 380 h 505"/>
                  <a:gd name="T56" fmla="*/ 0 w 505"/>
                  <a:gd name="T57" fmla="*/ 316 h 505"/>
                  <a:gd name="T58" fmla="*/ 56 w 505"/>
                  <a:gd name="T59" fmla="*/ 236 h 505"/>
                  <a:gd name="T60" fmla="*/ 29 w 505"/>
                  <a:gd name="T61" fmla="*/ 119 h 505"/>
                  <a:gd name="T62" fmla="*/ 125 w 505"/>
                  <a:gd name="T63" fmla="*/ 102 h 505"/>
                  <a:gd name="T64" fmla="*/ 189 w 505"/>
                  <a:gd name="T65" fmla="*/ 0 h 505"/>
                  <a:gd name="T66" fmla="*/ 269 w 505"/>
                  <a:gd name="T67" fmla="*/ 56 h 505"/>
                  <a:gd name="T68" fmla="*/ 386 w 505"/>
                  <a:gd name="T69" fmla="*/ 29 h 505"/>
                  <a:gd name="T70" fmla="*/ 403 w 505"/>
                  <a:gd name="T71" fmla="*/ 125 h 505"/>
                  <a:gd name="T72" fmla="*/ 505 w 505"/>
                  <a:gd name="T73" fmla="*/ 189 h 505"/>
                  <a:gd name="T74" fmla="*/ 449 w 505"/>
                  <a:gd name="T75" fmla="*/ 268 h 505"/>
                  <a:gd name="T76" fmla="*/ 476 w 505"/>
                  <a:gd name="T77" fmla="*/ 386 h 505"/>
                  <a:gd name="T78" fmla="*/ 381 w 505"/>
                  <a:gd name="T79" fmla="*/ 402 h 505"/>
                  <a:gd name="T80" fmla="*/ 317 w 505"/>
                  <a:gd name="T81" fmla="*/ 505 h 505"/>
                  <a:gd name="T82" fmla="*/ 237 w 505"/>
                  <a:gd name="T83" fmla="*/ 449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05" h="505">
                    <a:moveTo>
                      <a:pt x="253" y="202"/>
                    </a:moveTo>
                    <a:lnTo>
                      <a:pt x="253" y="202"/>
                    </a:lnTo>
                    <a:cubicBezTo>
                      <a:pt x="233" y="202"/>
                      <a:pt x="215" y="213"/>
                      <a:pt x="206" y="233"/>
                    </a:cubicBezTo>
                    <a:cubicBezTo>
                      <a:pt x="196" y="258"/>
                      <a:pt x="208" y="288"/>
                      <a:pt x="233" y="299"/>
                    </a:cubicBezTo>
                    <a:lnTo>
                      <a:pt x="233" y="299"/>
                    </a:lnTo>
                    <a:cubicBezTo>
                      <a:pt x="246" y="304"/>
                      <a:pt x="259" y="304"/>
                      <a:pt x="272" y="299"/>
                    </a:cubicBezTo>
                    <a:cubicBezTo>
                      <a:pt x="284" y="294"/>
                      <a:pt x="294" y="284"/>
                      <a:pt x="299" y="272"/>
                    </a:cubicBezTo>
                    <a:cubicBezTo>
                      <a:pt x="310" y="246"/>
                      <a:pt x="298" y="217"/>
                      <a:pt x="272" y="206"/>
                    </a:cubicBezTo>
                    <a:cubicBezTo>
                      <a:pt x="266" y="203"/>
                      <a:pt x="259" y="202"/>
                      <a:pt x="253" y="202"/>
                    </a:cubicBezTo>
                    <a:close/>
                    <a:moveTo>
                      <a:pt x="253" y="329"/>
                    </a:moveTo>
                    <a:lnTo>
                      <a:pt x="253" y="329"/>
                    </a:lnTo>
                    <a:cubicBezTo>
                      <a:pt x="243" y="329"/>
                      <a:pt x="233" y="327"/>
                      <a:pt x="223" y="323"/>
                    </a:cubicBezTo>
                    <a:cubicBezTo>
                      <a:pt x="184" y="307"/>
                      <a:pt x="165" y="261"/>
                      <a:pt x="182" y="222"/>
                    </a:cubicBezTo>
                    <a:cubicBezTo>
                      <a:pt x="198" y="183"/>
                      <a:pt x="244" y="165"/>
                      <a:pt x="283" y="181"/>
                    </a:cubicBezTo>
                    <a:cubicBezTo>
                      <a:pt x="322" y="198"/>
                      <a:pt x="340" y="243"/>
                      <a:pt x="324" y="282"/>
                    </a:cubicBezTo>
                    <a:cubicBezTo>
                      <a:pt x="316" y="301"/>
                      <a:pt x="301" y="316"/>
                      <a:pt x="282" y="324"/>
                    </a:cubicBezTo>
                    <a:cubicBezTo>
                      <a:pt x="272" y="327"/>
                      <a:pt x="263" y="329"/>
                      <a:pt x="253" y="329"/>
                    </a:cubicBezTo>
                    <a:close/>
                    <a:moveTo>
                      <a:pt x="225" y="422"/>
                    </a:moveTo>
                    <a:lnTo>
                      <a:pt x="225" y="422"/>
                    </a:lnTo>
                    <a:lnTo>
                      <a:pt x="279" y="422"/>
                    </a:lnTo>
                    <a:lnTo>
                      <a:pt x="324" y="473"/>
                    </a:lnTo>
                    <a:lnTo>
                      <a:pt x="358" y="459"/>
                    </a:lnTo>
                    <a:lnTo>
                      <a:pt x="353" y="392"/>
                    </a:lnTo>
                    <a:lnTo>
                      <a:pt x="391" y="354"/>
                    </a:lnTo>
                    <a:lnTo>
                      <a:pt x="459" y="358"/>
                    </a:lnTo>
                    <a:lnTo>
                      <a:pt x="473" y="324"/>
                    </a:lnTo>
                    <a:lnTo>
                      <a:pt x="422" y="280"/>
                    </a:lnTo>
                    <a:lnTo>
                      <a:pt x="423" y="227"/>
                    </a:lnTo>
                    <a:lnTo>
                      <a:pt x="474" y="181"/>
                    </a:lnTo>
                    <a:lnTo>
                      <a:pt x="460" y="147"/>
                    </a:lnTo>
                    <a:lnTo>
                      <a:pt x="393" y="152"/>
                    </a:lnTo>
                    <a:lnTo>
                      <a:pt x="355" y="114"/>
                    </a:lnTo>
                    <a:lnTo>
                      <a:pt x="359" y="46"/>
                    </a:lnTo>
                    <a:lnTo>
                      <a:pt x="325" y="32"/>
                    </a:lnTo>
                    <a:lnTo>
                      <a:pt x="281" y="83"/>
                    </a:lnTo>
                    <a:lnTo>
                      <a:pt x="227" y="82"/>
                    </a:lnTo>
                    <a:lnTo>
                      <a:pt x="182" y="32"/>
                    </a:lnTo>
                    <a:lnTo>
                      <a:pt x="148" y="45"/>
                    </a:lnTo>
                    <a:lnTo>
                      <a:pt x="153" y="113"/>
                    </a:lnTo>
                    <a:lnTo>
                      <a:pt x="114" y="150"/>
                    </a:lnTo>
                    <a:lnTo>
                      <a:pt x="46" y="146"/>
                    </a:lnTo>
                    <a:lnTo>
                      <a:pt x="32" y="180"/>
                    </a:lnTo>
                    <a:lnTo>
                      <a:pt x="83" y="224"/>
                    </a:lnTo>
                    <a:lnTo>
                      <a:pt x="83" y="278"/>
                    </a:lnTo>
                    <a:lnTo>
                      <a:pt x="32" y="323"/>
                    </a:lnTo>
                    <a:lnTo>
                      <a:pt x="46" y="357"/>
                    </a:lnTo>
                    <a:lnTo>
                      <a:pt x="113" y="353"/>
                    </a:lnTo>
                    <a:lnTo>
                      <a:pt x="151" y="391"/>
                    </a:lnTo>
                    <a:lnTo>
                      <a:pt x="147" y="459"/>
                    </a:lnTo>
                    <a:lnTo>
                      <a:pt x="181" y="473"/>
                    </a:lnTo>
                    <a:lnTo>
                      <a:pt x="225" y="422"/>
                    </a:lnTo>
                    <a:close/>
                    <a:moveTo>
                      <a:pt x="188" y="505"/>
                    </a:moveTo>
                    <a:lnTo>
                      <a:pt x="188" y="505"/>
                    </a:lnTo>
                    <a:lnTo>
                      <a:pt x="119" y="476"/>
                    </a:lnTo>
                    <a:lnTo>
                      <a:pt x="123" y="401"/>
                    </a:lnTo>
                    <a:lnTo>
                      <a:pt x="103" y="380"/>
                    </a:lnTo>
                    <a:lnTo>
                      <a:pt x="28" y="385"/>
                    </a:lnTo>
                    <a:lnTo>
                      <a:pt x="0" y="316"/>
                    </a:lnTo>
                    <a:lnTo>
                      <a:pt x="56" y="266"/>
                    </a:lnTo>
                    <a:lnTo>
                      <a:pt x="56" y="236"/>
                    </a:lnTo>
                    <a:lnTo>
                      <a:pt x="0" y="188"/>
                    </a:lnTo>
                    <a:lnTo>
                      <a:pt x="29" y="119"/>
                    </a:lnTo>
                    <a:lnTo>
                      <a:pt x="104" y="123"/>
                    </a:lnTo>
                    <a:lnTo>
                      <a:pt x="125" y="102"/>
                    </a:lnTo>
                    <a:lnTo>
                      <a:pt x="120" y="28"/>
                    </a:lnTo>
                    <a:lnTo>
                      <a:pt x="189" y="0"/>
                    </a:lnTo>
                    <a:lnTo>
                      <a:pt x="239" y="56"/>
                    </a:lnTo>
                    <a:lnTo>
                      <a:pt x="269" y="56"/>
                    </a:lnTo>
                    <a:lnTo>
                      <a:pt x="317" y="0"/>
                    </a:lnTo>
                    <a:lnTo>
                      <a:pt x="386" y="29"/>
                    </a:lnTo>
                    <a:lnTo>
                      <a:pt x="382" y="104"/>
                    </a:lnTo>
                    <a:lnTo>
                      <a:pt x="403" y="125"/>
                    </a:lnTo>
                    <a:lnTo>
                      <a:pt x="477" y="119"/>
                    </a:lnTo>
                    <a:lnTo>
                      <a:pt x="505" y="189"/>
                    </a:lnTo>
                    <a:lnTo>
                      <a:pt x="449" y="239"/>
                    </a:lnTo>
                    <a:lnTo>
                      <a:pt x="449" y="268"/>
                    </a:lnTo>
                    <a:lnTo>
                      <a:pt x="505" y="317"/>
                    </a:lnTo>
                    <a:lnTo>
                      <a:pt x="476" y="386"/>
                    </a:lnTo>
                    <a:lnTo>
                      <a:pt x="402" y="382"/>
                    </a:lnTo>
                    <a:lnTo>
                      <a:pt x="381" y="402"/>
                    </a:lnTo>
                    <a:lnTo>
                      <a:pt x="386" y="477"/>
                    </a:lnTo>
                    <a:lnTo>
                      <a:pt x="317" y="505"/>
                    </a:lnTo>
                    <a:lnTo>
                      <a:pt x="267" y="449"/>
                    </a:lnTo>
                    <a:lnTo>
                      <a:pt x="237" y="449"/>
                    </a:lnTo>
                    <a:lnTo>
                      <a:pt x="188" y="505"/>
                    </a:lnTo>
                    <a:close/>
                  </a:path>
                </a:pathLst>
              </a:custGeom>
              <a:grpFill/>
              <a:ln w="0">
                <a:noFill/>
                <a:prstDash val="solid"/>
                <a:round/>
                <a:headEnd/>
                <a:tailEnd/>
              </a:ln>
            </p:spPr>
            <p:txBody>
              <a:bodyPr vert="horz" wrap="square" lIns="82284" tIns="41142" rIns="82284" bIns="41142" numCol="1" anchor="t" anchorCtr="0" compatLnSpc="1">
                <a:prstTxWarp prst="textNoShape">
                  <a:avLst/>
                </a:prstTxWarp>
              </a:bodyPr>
              <a:lstStyle/>
              <a:p>
                <a:pPr marL="0" marR="0" lvl="0" indent="0" algn="l" defTabSz="822803" rtl="0" eaLnBrk="1" fontAlgn="auto" latinLnBrk="0" hangingPunct="1">
                  <a:lnSpc>
                    <a:spcPct val="100000"/>
                  </a:lnSpc>
                  <a:spcBef>
                    <a:spcPts val="0"/>
                  </a:spcBef>
                  <a:spcAft>
                    <a:spcPts val="0"/>
                  </a:spcAft>
                  <a:buClrTx/>
                  <a:buSzTx/>
                  <a:buFontTx/>
                  <a:buNone/>
                  <a:tabLst/>
                  <a:defRPr/>
                </a:pPr>
                <a:endParaRPr kumimoji="0" lang="en-US" sz="1620" b="0" i="0" u="none" strike="noStrike" kern="0" cap="none" spc="0" normalizeH="0" baseline="0" noProof="0">
                  <a:ln>
                    <a:noFill/>
                  </a:ln>
                  <a:solidFill>
                    <a:srgbClr val="FFFFFF"/>
                  </a:solidFill>
                  <a:effectLst/>
                  <a:uLnTx/>
                  <a:uFillTx/>
                  <a:latin typeface="Segoe UI"/>
                  <a:ea typeface="+mn-ea"/>
                  <a:cs typeface="+mn-cs"/>
                </a:endParaRPr>
              </a:p>
            </p:txBody>
          </p:sp>
          <p:sp>
            <p:nvSpPr>
              <p:cNvPr id="599" name="Freeform 162">
                <a:extLst>
                  <a:ext uri="{FF2B5EF4-FFF2-40B4-BE49-F238E27FC236}">
                    <a16:creationId xmlns:a16="http://schemas.microsoft.com/office/drawing/2014/main" id="{087E9CCD-F814-4405-A402-A8C29BD09402}"/>
                  </a:ext>
                </a:extLst>
              </p:cNvPr>
              <p:cNvSpPr>
                <a:spLocks/>
              </p:cNvSpPr>
              <p:nvPr/>
            </p:nvSpPr>
            <p:spPr bwMode="auto">
              <a:xfrm>
                <a:off x="5281613" y="3752851"/>
                <a:ext cx="201613" cy="201613"/>
              </a:xfrm>
              <a:custGeom>
                <a:avLst/>
                <a:gdLst>
                  <a:gd name="T0" fmla="*/ 457 w 738"/>
                  <a:gd name="T1" fmla="*/ 606 h 738"/>
                  <a:gd name="T2" fmla="*/ 401 w 738"/>
                  <a:gd name="T3" fmla="*/ 711 h 738"/>
                  <a:gd name="T4" fmla="*/ 306 w 738"/>
                  <a:gd name="T5" fmla="*/ 616 h 738"/>
                  <a:gd name="T6" fmla="*/ 150 w 738"/>
                  <a:gd name="T7" fmla="*/ 634 h 738"/>
                  <a:gd name="T8" fmla="*/ 149 w 738"/>
                  <a:gd name="T9" fmla="*/ 499 h 738"/>
                  <a:gd name="T10" fmla="*/ 27 w 738"/>
                  <a:gd name="T11" fmla="*/ 401 h 738"/>
                  <a:gd name="T12" fmla="*/ 121 w 738"/>
                  <a:gd name="T13" fmla="*/ 305 h 738"/>
                  <a:gd name="T14" fmla="*/ 104 w 738"/>
                  <a:gd name="T15" fmla="*/ 150 h 738"/>
                  <a:gd name="T16" fmla="*/ 239 w 738"/>
                  <a:gd name="T17" fmla="*/ 149 h 738"/>
                  <a:gd name="T18" fmla="*/ 337 w 738"/>
                  <a:gd name="T19" fmla="*/ 26 h 738"/>
                  <a:gd name="T20" fmla="*/ 432 w 738"/>
                  <a:gd name="T21" fmla="*/ 121 h 738"/>
                  <a:gd name="T22" fmla="*/ 588 w 738"/>
                  <a:gd name="T23" fmla="*/ 104 h 738"/>
                  <a:gd name="T24" fmla="*/ 589 w 738"/>
                  <a:gd name="T25" fmla="*/ 239 h 738"/>
                  <a:gd name="T26" fmla="*/ 711 w 738"/>
                  <a:gd name="T27" fmla="*/ 336 h 738"/>
                  <a:gd name="T28" fmla="*/ 616 w 738"/>
                  <a:gd name="T29" fmla="*/ 432 h 738"/>
                  <a:gd name="T30" fmla="*/ 616 w 738"/>
                  <a:gd name="T31" fmla="*/ 467 h 738"/>
                  <a:gd name="T32" fmla="*/ 637 w 738"/>
                  <a:gd name="T33" fmla="*/ 453 h 738"/>
                  <a:gd name="T34" fmla="*/ 738 w 738"/>
                  <a:gd name="T35" fmla="*/ 317 h 738"/>
                  <a:gd name="T36" fmla="*/ 618 w 738"/>
                  <a:gd name="T37" fmla="*/ 239 h 738"/>
                  <a:gd name="T38" fmla="*/ 593 w 738"/>
                  <a:gd name="T39" fmla="*/ 71 h 738"/>
                  <a:gd name="T40" fmla="*/ 453 w 738"/>
                  <a:gd name="T41" fmla="*/ 101 h 738"/>
                  <a:gd name="T42" fmla="*/ 317 w 738"/>
                  <a:gd name="T43" fmla="*/ 0 h 738"/>
                  <a:gd name="T44" fmla="*/ 239 w 738"/>
                  <a:gd name="T45" fmla="*/ 120 h 738"/>
                  <a:gd name="T46" fmla="*/ 72 w 738"/>
                  <a:gd name="T47" fmla="*/ 144 h 738"/>
                  <a:gd name="T48" fmla="*/ 101 w 738"/>
                  <a:gd name="T49" fmla="*/ 284 h 738"/>
                  <a:gd name="T50" fmla="*/ 0 w 738"/>
                  <a:gd name="T51" fmla="*/ 420 h 738"/>
                  <a:gd name="T52" fmla="*/ 120 w 738"/>
                  <a:gd name="T53" fmla="*/ 498 h 738"/>
                  <a:gd name="T54" fmla="*/ 145 w 738"/>
                  <a:gd name="T55" fmla="*/ 666 h 738"/>
                  <a:gd name="T56" fmla="*/ 284 w 738"/>
                  <a:gd name="T57" fmla="*/ 636 h 738"/>
                  <a:gd name="T58" fmla="*/ 421 w 738"/>
                  <a:gd name="T59" fmla="*/ 738 h 738"/>
                  <a:gd name="T60" fmla="*/ 476 w 738"/>
                  <a:gd name="T61" fmla="*/ 627 h 738"/>
                  <a:gd name="T62" fmla="*/ 457 w 738"/>
                  <a:gd name="T63" fmla="*/ 606 h 7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38" h="738">
                    <a:moveTo>
                      <a:pt x="457" y="606"/>
                    </a:moveTo>
                    <a:lnTo>
                      <a:pt x="457" y="606"/>
                    </a:lnTo>
                    <a:lnTo>
                      <a:pt x="432" y="616"/>
                    </a:lnTo>
                    <a:lnTo>
                      <a:pt x="401" y="711"/>
                    </a:lnTo>
                    <a:lnTo>
                      <a:pt x="339" y="711"/>
                    </a:lnTo>
                    <a:lnTo>
                      <a:pt x="306" y="616"/>
                    </a:lnTo>
                    <a:lnTo>
                      <a:pt x="239" y="588"/>
                    </a:lnTo>
                    <a:lnTo>
                      <a:pt x="150" y="634"/>
                    </a:lnTo>
                    <a:lnTo>
                      <a:pt x="106" y="590"/>
                    </a:lnTo>
                    <a:lnTo>
                      <a:pt x="149" y="499"/>
                    </a:lnTo>
                    <a:lnTo>
                      <a:pt x="121" y="432"/>
                    </a:lnTo>
                    <a:lnTo>
                      <a:pt x="27" y="401"/>
                    </a:lnTo>
                    <a:lnTo>
                      <a:pt x="27" y="339"/>
                    </a:lnTo>
                    <a:lnTo>
                      <a:pt x="121" y="305"/>
                    </a:lnTo>
                    <a:lnTo>
                      <a:pt x="149" y="238"/>
                    </a:lnTo>
                    <a:lnTo>
                      <a:pt x="104" y="150"/>
                    </a:lnTo>
                    <a:lnTo>
                      <a:pt x="148" y="106"/>
                    </a:lnTo>
                    <a:lnTo>
                      <a:pt x="239" y="149"/>
                    </a:lnTo>
                    <a:lnTo>
                      <a:pt x="306" y="121"/>
                    </a:lnTo>
                    <a:lnTo>
                      <a:pt x="337" y="26"/>
                    </a:lnTo>
                    <a:lnTo>
                      <a:pt x="398" y="27"/>
                    </a:lnTo>
                    <a:lnTo>
                      <a:pt x="432" y="121"/>
                    </a:lnTo>
                    <a:lnTo>
                      <a:pt x="499" y="149"/>
                    </a:lnTo>
                    <a:lnTo>
                      <a:pt x="588" y="104"/>
                    </a:lnTo>
                    <a:lnTo>
                      <a:pt x="632" y="148"/>
                    </a:lnTo>
                    <a:lnTo>
                      <a:pt x="589" y="239"/>
                    </a:lnTo>
                    <a:lnTo>
                      <a:pt x="616" y="305"/>
                    </a:lnTo>
                    <a:lnTo>
                      <a:pt x="711" y="336"/>
                    </a:lnTo>
                    <a:lnTo>
                      <a:pt x="711" y="398"/>
                    </a:lnTo>
                    <a:lnTo>
                      <a:pt x="616" y="432"/>
                    </a:lnTo>
                    <a:lnTo>
                      <a:pt x="606" y="457"/>
                    </a:lnTo>
                    <a:lnTo>
                      <a:pt x="616" y="467"/>
                    </a:lnTo>
                    <a:lnTo>
                      <a:pt x="627" y="477"/>
                    </a:lnTo>
                    <a:lnTo>
                      <a:pt x="637" y="453"/>
                    </a:lnTo>
                    <a:lnTo>
                      <a:pt x="738" y="417"/>
                    </a:lnTo>
                    <a:lnTo>
                      <a:pt x="738" y="317"/>
                    </a:lnTo>
                    <a:lnTo>
                      <a:pt x="636" y="284"/>
                    </a:lnTo>
                    <a:lnTo>
                      <a:pt x="618" y="239"/>
                    </a:lnTo>
                    <a:lnTo>
                      <a:pt x="664" y="142"/>
                    </a:lnTo>
                    <a:lnTo>
                      <a:pt x="593" y="71"/>
                    </a:lnTo>
                    <a:lnTo>
                      <a:pt x="498" y="120"/>
                    </a:lnTo>
                    <a:lnTo>
                      <a:pt x="453" y="101"/>
                    </a:lnTo>
                    <a:lnTo>
                      <a:pt x="417" y="0"/>
                    </a:lnTo>
                    <a:lnTo>
                      <a:pt x="317" y="0"/>
                    </a:lnTo>
                    <a:lnTo>
                      <a:pt x="284" y="101"/>
                    </a:lnTo>
                    <a:lnTo>
                      <a:pt x="239" y="120"/>
                    </a:lnTo>
                    <a:lnTo>
                      <a:pt x="142" y="74"/>
                    </a:lnTo>
                    <a:lnTo>
                      <a:pt x="72" y="144"/>
                    </a:lnTo>
                    <a:lnTo>
                      <a:pt x="120" y="240"/>
                    </a:lnTo>
                    <a:lnTo>
                      <a:pt x="101" y="284"/>
                    </a:lnTo>
                    <a:lnTo>
                      <a:pt x="0" y="320"/>
                    </a:lnTo>
                    <a:lnTo>
                      <a:pt x="0" y="420"/>
                    </a:lnTo>
                    <a:lnTo>
                      <a:pt x="101" y="454"/>
                    </a:lnTo>
                    <a:lnTo>
                      <a:pt x="120" y="498"/>
                    </a:lnTo>
                    <a:lnTo>
                      <a:pt x="74" y="595"/>
                    </a:lnTo>
                    <a:lnTo>
                      <a:pt x="145" y="666"/>
                    </a:lnTo>
                    <a:lnTo>
                      <a:pt x="240" y="618"/>
                    </a:lnTo>
                    <a:lnTo>
                      <a:pt x="284" y="636"/>
                    </a:lnTo>
                    <a:lnTo>
                      <a:pt x="321" y="738"/>
                    </a:lnTo>
                    <a:lnTo>
                      <a:pt x="421" y="738"/>
                    </a:lnTo>
                    <a:lnTo>
                      <a:pt x="454" y="636"/>
                    </a:lnTo>
                    <a:lnTo>
                      <a:pt x="476" y="627"/>
                    </a:lnTo>
                    <a:lnTo>
                      <a:pt x="467" y="617"/>
                    </a:lnTo>
                    <a:lnTo>
                      <a:pt x="457" y="606"/>
                    </a:lnTo>
                    <a:close/>
                  </a:path>
                </a:pathLst>
              </a:custGeom>
              <a:grpFill/>
              <a:ln w="0">
                <a:noFill/>
                <a:prstDash val="solid"/>
                <a:round/>
                <a:headEnd/>
                <a:tailEnd/>
              </a:ln>
            </p:spPr>
            <p:txBody>
              <a:bodyPr vert="horz" wrap="square" lIns="82284" tIns="41142" rIns="82284" bIns="41142" numCol="1" anchor="t" anchorCtr="0" compatLnSpc="1">
                <a:prstTxWarp prst="textNoShape">
                  <a:avLst/>
                </a:prstTxWarp>
              </a:bodyPr>
              <a:lstStyle/>
              <a:p>
                <a:pPr marL="0" marR="0" lvl="0" indent="0" algn="l" defTabSz="822803" rtl="0" eaLnBrk="1" fontAlgn="auto" latinLnBrk="0" hangingPunct="1">
                  <a:lnSpc>
                    <a:spcPct val="100000"/>
                  </a:lnSpc>
                  <a:spcBef>
                    <a:spcPts val="0"/>
                  </a:spcBef>
                  <a:spcAft>
                    <a:spcPts val="0"/>
                  </a:spcAft>
                  <a:buClrTx/>
                  <a:buSzTx/>
                  <a:buFontTx/>
                  <a:buNone/>
                  <a:tabLst/>
                  <a:defRPr/>
                </a:pPr>
                <a:endParaRPr kumimoji="0" lang="en-US" sz="1620" b="0" i="0" u="none" strike="noStrike" kern="0" cap="none" spc="0" normalizeH="0" baseline="0" noProof="0">
                  <a:ln>
                    <a:noFill/>
                  </a:ln>
                  <a:solidFill>
                    <a:srgbClr val="FFFFFF"/>
                  </a:solidFill>
                  <a:effectLst/>
                  <a:uLnTx/>
                  <a:uFillTx/>
                  <a:latin typeface="Segoe UI"/>
                  <a:ea typeface="+mn-ea"/>
                  <a:cs typeface="+mn-cs"/>
                </a:endParaRPr>
              </a:p>
            </p:txBody>
          </p:sp>
          <p:sp>
            <p:nvSpPr>
              <p:cNvPr id="600" name="Freeform 163">
                <a:extLst>
                  <a:ext uri="{FF2B5EF4-FFF2-40B4-BE49-F238E27FC236}">
                    <a16:creationId xmlns:a16="http://schemas.microsoft.com/office/drawing/2014/main" id="{1BE26770-DC3D-481A-9B4D-316DA1663739}"/>
                  </a:ext>
                </a:extLst>
              </p:cNvPr>
              <p:cNvSpPr>
                <a:spLocks noEditPoints="1"/>
              </p:cNvSpPr>
              <p:nvPr/>
            </p:nvSpPr>
            <p:spPr bwMode="auto">
              <a:xfrm>
                <a:off x="5353050" y="3822701"/>
                <a:ext cx="58738" cy="60325"/>
              </a:xfrm>
              <a:custGeom>
                <a:avLst/>
                <a:gdLst>
                  <a:gd name="T0" fmla="*/ 185 w 212"/>
                  <a:gd name="T1" fmla="*/ 112 h 218"/>
                  <a:gd name="T2" fmla="*/ 185 w 212"/>
                  <a:gd name="T3" fmla="*/ 112 h 218"/>
                  <a:gd name="T4" fmla="*/ 162 w 212"/>
                  <a:gd name="T5" fmla="*/ 168 h 218"/>
                  <a:gd name="T6" fmla="*/ 50 w 212"/>
                  <a:gd name="T7" fmla="*/ 168 h 218"/>
                  <a:gd name="T8" fmla="*/ 27 w 212"/>
                  <a:gd name="T9" fmla="*/ 112 h 218"/>
                  <a:gd name="T10" fmla="*/ 50 w 212"/>
                  <a:gd name="T11" fmla="*/ 56 h 218"/>
                  <a:gd name="T12" fmla="*/ 106 w 212"/>
                  <a:gd name="T13" fmla="*/ 32 h 218"/>
                  <a:gd name="T14" fmla="*/ 162 w 212"/>
                  <a:gd name="T15" fmla="*/ 56 h 218"/>
                  <a:gd name="T16" fmla="*/ 185 w 212"/>
                  <a:gd name="T17" fmla="*/ 112 h 218"/>
                  <a:gd name="T18" fmla="*/ 31 w 212"/>
                  <a:gd name="T19" fmla="*/ 37 h 218"/>
                  <a:gd name="T20" fmla="*/ 31 w 212"/>
                  <a:gd name="T21" fmla="*/ 37 h 218"/>
                  <a:gd name="T22" fmla="*/ 0 w 212"/>
                  <a:gd name="T23" fmla="*/ 112 h 218"/>
                  <a:gd name="T24" fmla="*/ 3 w 212"/>
                  <a:gd name="T25" fmla="*/ 136 h 218"/>
                  <a:gd name="T26" fmla="*/ 16 w 212"/>
                  <a:gd name="T27" fmla="*/ 167 h 218"/>
                  <a:gd name="T28" fmla="*/ 31 w 212"/>
                  <a:gd name="T29" fmla="*/ 187 h 218"/>
                  <a:gd name="T30" fmla="*/ 106 w 212"/>
                  <a:gd name="T31" fmla="*/ 218 h 218"/>
                  <a:gd name="T32" fmla="*/ 181 w 212"/>
                  <a:gd name="T33" fmla="*/ 187 h 218"/>
                  <a:gd name="T34" fmla="*/ 212 w 212"/>
                  <a:gd name="T35" fmla="*/ 112 h 218"/>
                  <a:gd name="T36" fmla="*/ 181 w 212"/>
                  <a:gd name="T37" fmla="*/ 37 h 218"/>
                  <a:gd name="T38" fmla="*/ 162 w 212"/>
                  <a:gd name="T39" fmla="*/ 21 h 218"/>
                  <a:gd name="T40" fmla="*/ 131 w 212"/>
                  <a:gd name="T41" fmla="*/ 9 h 218"/>
                  <a:gd name="T42" fmla="*/ 31 w 212"/>
                  <a:gd name="T43" fmla="*/ 37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2" h="218">
                    <a:moveTo>
                      <a:pt x="185" y="112"/>
                    </a:moveTo>
                    <a:lnTo>
                      <a:pt x="185" y="112"/>
                    </a:lnTo>
                    <a:cubicBezTo>
                      <a:pt x="185" y="133"/>
                      <a:pt x="177" y="153"/>
                      <a:pt x="162" y="168"/>
                    </a:cubicBezTo>
                    <a:cubicBezTo>
                      <a:pt x="131" y="199"/>
                      <a:pt x="81" y="199"/>
                      <a:pt x="50" y="168"/>
                    </a:cubicBezTo>
                    <a:cubicBezTo>
                      <a:pt x="35" y="153"/>
                      <a:pt x="27" y="133"/>
                      <a:pt x="27" y="112"/>
                    </a:cubicBezTo>
                    <a:cubicBezTo>
                      <a:pt x="27" y="90"/>
                      <a:pt x="35" y="70"/>
                      <a:pt x="50" y="56"/>
                    </a:cubicBezTo>
                    <a:cubicBezTo>
                      <a:pt x="66" y="40"/>
                      <a:pt x="86" y="32"/>
                      <a:pt x="106" y="32"/>
                    </a:cubicBezTo>
                    <a:cubicBezTo>
                      <a:pt x="126" y="32"/>
                      <a:pt x="147" y="40"/>
                      <a:pt x="162" y="56"/>
                    </a:cubicBezTo>
                    <a:cubicBezTo>
                      <a:pt x="177" y="70"/>
                      <a:pt x="185" y="90"/>
                      <a:pt x="185" y="112"/>
                    </a:cubicBezTo>
                    <a:close/>
                    <a:moveTo>
                      <a:pt x="31" y="37"/>
                    </a:moveTo>
                    <a:lnTo>
                      <a:pt x="31" y="37"/>
                    </a:lnTo>
                    <a:cubicBezTo>
                      <a:pt x="11" y="57"/>
                      <a:pt x="0" y="83"/>
                      <a:pt x="0" y="112"/>
                    </a:cubicBezTo>
                    <a:cubicBezTo>
                      <a:pt x="0" y="120"/>
                      <a:pt x="1" y="128"/>
                      <a:pt x="3" y="136"/>
                    </a:cubicBezTo>
                    <a:cubicBezTo>
                      <a:pt x="6" y="147"/>
                      <a:pt x="10" y="157"/>
                      <a:pt x="16" y="167"/>
                    </a:cubicBezTo>
                    <a:cubicBezTo>
                      <a:pt x="20" y="174"/>
                      <a:pt x="25" y="181"/>
                      <a:pt x="31" y="187"/>
                    </a:cubicBezTo>
                    <a:cubicBezTo>
                      <a:pt x="52" y="207"/>
                      <a:pt x="79" y="218"/>
                      <a:pt x="106" y="218"/>
                    </a:cubicBezTo>
                    <a:cubicBezTo>
                      <a:pt x="133" y="218"/>
                      <a:pt x="160" y="207"/>
                      <a:pt x="181" y="187"/>
                    </a:cubicBezTo>
                    <a:cubicBezTo>
                      <a:pt x="201" y="167"/>
                      <a:pt x="212" y="140"/>
                      <a:pt x="212" y="112"/>
                    </a:cubicBezTo>
                    <a:cubicBezTo>
                      <a:pt x="212" y="83"/>
                      <a:pt x="201" y="57"/>
                      <a:pt x="181" y="37"/>
                    </a:cubicBezTo>
                    <a:cubicBezTo>
                      <a:pt x="175" y="31"/>
                      <a:pt x="169" y="26"/>
                      <a:pt x="162" y="21"/>
                    </a:cubicBezTo>
                    <a:cubicBezTo>
                      <a:pt x="152" y="15"/>
                      <a:pt x="141" y="11"/>
                      <a:pt x="131" y="9"/>
                    </a:cubicBezTo>
                    <a:cubicBezTo>
                      <a:pt x="96" y="0"/>
                      <a:pt x="58" y="10"/>
                      <a:pt x="31" y="37"/>
                    </a:cubicBezTo>
                    <a:close/>
                  </a:path>
                </a:pathLst>
              </a:custGeom>
              <a:grpFill/>
              <a:ln w="0">
                <a:noFill/>
                <a:prstDash val="solid"/>
                <a:round/>
                <a:headEnd/>
                <a:tailEnd/>
              </a:ln>
            </p:spPr>
            <p:txBody>
              <a:bodyPr vert="horz" wrap="square" lIns="82284" tIns="41142" rIns="82284" bIns="41142" numCol="1" anchor="t" anchorCtr="0" compatLnSpc="1">
                <a:prstTxWarp prst="textNoShape">
                  <a:avLst/>
                </a:prstTxWarp>
              </a:bodyPr>
              <a:lstStyle/>
              <a:p>
                <a:pPr marL="0" marR="0" lvl="0" indent="0" algn="l" defTabSz="822803" rtl="0" eaLnBrk="1" fontAlgn="auto" latinLnBrk="0" hangingPunct="1">
                  <a:lnSpc>
                    <a:spcPct val="100000"/>
                  </a:lnSpc>
                  <a:spcBef>
                    <a:spcPts val="0"/>
                  </a:spcBef>
                  <a:spcAft>
                    <a:spcPts val="0"/>
                  </a:spcAft>
                  <a:buClrTx/>
                  <a:buSzTx/>
                  <a:buFontTx/>
                  <a:buNone/>
                  <a:tabLst/>
                  <a:defRPr/>
                </a:pPr>
                <a:endParaRPr kumimoji="0" lang="en-US" sz="1620" b="0" i="0" u="none" strike="noStrike" kern="0" cap="none" spc="0" normalizeH="0" baseline="0" noProof="0">
                  <a:ln>
                    <a:noFill/>
                  </a:ln>
                  <a:solidFill>
                    <a:srgbClr val="FFFFFF"/>
                  </a:solidFill>
                  <a:effectLst/>
                  <a:uLnTx/>
                  <a:uFillTx/>
                  <a:latin typeface="Segoe UI"/>
                  <a:ea typeface="+mn-ea"/>
                  <a:cs typeface="+mn-cs"/>
                </a:endParaRPr>
              </a:p>
            </p:txBody>
          </p:sp>
          <p:sp>
            <p:nvSpPr>
              <p:cNvPr id="601" name="Freeform 164">
                <a:extLst>
                  <a:ext uri="{FF2B5EF4-FFF2-40B4-BE49-F238E27FC236}">
                    <a16:creationId xmlns:a16="http://schemas.microsoft.com/office/drawing/2014/main" id="{B728C7AA-AC6C-4659-B730-90B58947C12F}"/>
                  </a:ext>
                </a:extLst>
              </p:cNvPr>
              <p:cNvSpPr>
                <a:spLocks/>
              </p:cNvSpPr>
              <p:nvPr/>
            </p:nvSpPr>
            <p:spPr bwMode="auto">
              <a:xfrm>
                <a:off x="5199063" y="3544889"/>
                <a:ext cx="673100" cy="442913"/>
              </a:xfrm>
              <a:custGeom>
                <a:avLst/>
                <a:gdLst>
                  <a:gd name="T0" fmla="*/ 2209 w 2450"/>
                  <a:gd name="T1" fmla="*/ 633 h 1612"/>
                  <a:gd name="T2" fmla="*/ 2209 w 2450"/>
                  <a:gd name="T3" fmla="*/ 633 h 1612"/>
                  <a:gd name="T4" fmla="*/ 2032 w 2450"/>
                  <a:gd name="T5" fmla="*/ 316 h 1612"/>
                  <a:gd name="T6" fmla="*/ 1809 w 2450"/>
                  <a:gd name="T7" fmla="*/ 249 h 1612"/>
                  <a:gd name="T8" fmla="*/ 1630 w 2450"/>
                  <a:gd name="T9" fmla="*/ 294 h 1612"/>
                  <a:gd name="T10" fmla="*/ 1069 w 2450"/>
                  <a:gd name="T11" fmla="*/ 0 h 1612"/>
                  <a:gd name="T12" fmla="*/ 687 w 2450"/>
                  <a:gd name="T13" fmla="*/ 116 h 1612"/>
                  <a:gd name="T14" fmla="*/ 385 w 2450"/>
                  <a:gd name="T15" fmla="*/ 681 h 1612"/>
                  <a:gd name="T16" fmla="*/ 385 w 2450"/>
                  <a:gd name="T17" fmla="*/ 701 h 1612"/>
                  <a:gd name="T18" fmla="*/ 0 w 2450"/>
                  <a:gd name="T19" fmla="*/ 1153 h 1612"/>
                  <a:gd name="T20" fmla="*/ 464 w 2450"/>
                  <a:gd name="T21" fmla="*/ 1612 h 1612"/>
                  <a:gd name="T22" fmla="*/ 1007 w 2450"/>
                  <a:gd name="T23" fmla="*/ 1612 h 1612"/>
                  <a:gd name="T24" fmla="*/ 980 w 2450"/>
                  <a:gd name="T25" fmla="*/ 1585 h 1612"/>
                  <a:gd name="T26" fmla="*/ 464 w 2450"/>
                  <a:gd name="T27" fmla="*/ 1585 h 1612"/>
                  <a:gd name="T28" fmla="*/ 26 w 2450"/>
                  <a:gd name="T29" fmla="*/ 1153 h 1612"/>
                  <a:gd name="T30" fmla="*/ 401 w 2450"/>
                  <a:gd name="T31" fmla="*/ 725 h 1612"/>
                  <a:gd name="T32" fmla="*/ 412 w 2450"/>
                  <a:gd name="T33" fmla="*/ 723 h 1612"/>
                  <a:gd name="T34" fmla="*/ 412 w 2450"/>
                  <a:gd name="T35" fmla="*/ 681 h 1612"/>
                  <a:gd name="T36" fmla="*/ 702 w 2450"/>
                  <a:gd name="T37" fmla="*/ 138 h 1612"/>
                  <a:gd name="T38" fmla="*/ 1069 w 2450"/>
                  <a:gd name="T39" fmla="*/ 27 h 1612"/>
                  <a:gd name="T40" fmla="*/ 1615 w 2450"/>
                  <a:gd name="T41" fmla="*/ 319 h 1612"/>
                  <a:gd name="T42" fmla="*/ 1622 w 2450"/>
                  <a:gd name="T43" fmla="*/ 329 h 1612"/>
                  <a:gd name="T44" fmla="*/ 1633 w 2450"/>
                  <a:gd name="T45" fmla="*/ 323 h 1612"/>
                  <a:gd name="T46" fmla="*/ 1809 w 2450"/>
                  <a:gd name="T47" fmla="*/ 276 h 1612"/>
                  <a:gd name="T48" fmla="*/ 2017 w 2450"/>
                  <a:gd name="T49" fmla="*/ 338 h 1612"/>
                  <a:gd name="T50" fmla="*/ 2183 w 2450"/>
                  <a:gd name="T51" fmla="*/ 641 h 1612"/>
                  <a:gd name="T52" fmla="*/ 2183 w 2450"/>
                  <a:gd name="T53" fmla="*/ 648 h 1612"/>
                  <a:gd name="T54" fmla="*/ 2189 w 2450"/>
                  <a:gd name="T55" fmla="*/ 652 h 1612"/>
                  <a:gd name="T56" fmla="*/ 2423 w 2450"/>
                  <a:gd name="T57" fmla="*/ 1077 h 1612"/>
                  <a:gd name="T58" fmla="*/ 1969 w 2450"/>
                  <a:gd name="T59" fmla="*/ 1585 h 1612"/>
                  <a:gd name="T60" fmla="*/ 1280 w 2450"/>
                  <a:gd name="T61" fmla="*/ 1585 h 1612"/>
                  <a:gd name="T62" fmla="*/ 1306 w 2450"/>
                  <a:gd name="T63" fmla="*/ 1612 h 1612"/>
                  <a:gd name="T64" fmla="*/ 1911 w 2450"/>
                  <a:gd name="T65" fmla="*/ 1612 h 1612"/>
                  <a:gd name="T66" fmla="*/ 1971 w 2450"/>
                  <a:gd name="T67" fmla="*/ 1612 h 1612"/>
                  <a:gd name="T68" fmla="*/ 2450 w 2450"/>
                  <a:gd name="T69" fmla="*/ 1077 h 1612"/>
                  <a:gd name="T70" fmla="*/ 2209 w 2450"/>
                  <a:gd name="T71" fmla="*/ 633 h 16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450" h="1612">
                    <a:moveTo>
                      <a:pt x="2209" y="633"/>
                    </a:moveTo>
                    <a:lnTo>
                      <a:pt x="2209" y="633"/>
                    </a:lnTo>
                    <a:cubicBezTo>
                      <a:pt x="2204" y="505"/>
                      <a:pt x="2139" y="387"/>
                      <a:pt x="2032" y="316"/>
                    </a:cubicBezTo>
                    <a:cubicBezTo>
                      <a:pt x="1966" y="272"/>
                      <a:pt x="1889" y="249"/>
                      <a:pt x="1809" y="249"/>
                    </a:cubicBezTo>
                    <a:cubicBezTo>
                      <a:pt x="1746" y="249"/>
                      <a:pt x="1685" y="265"/>
                      <a:pt x="1630" y="294"/>
                    </a:cubicBezTo>
                    <a:cubicBezTo>
                      <a:pt x="1501" y="110"/>
                      <a:pt x="1292" y="0"/>
                      <a:pt x="1069" y="0"/>
                    </a:cubicBezTo>
                    <a:cubicBezTo>
                      <a:pt x="932" y="0"/>
                      <a:pt x="800" y="40"/>
                      <a:pt x="687" y="116"/>
                    </a:cubicBezTo>
                    <a:cubicBezTo>
                      <a:pt x="498" y="243"/>
                      <a:pt x="385" y="455"/>
                      <a:pt x="385" y="681"/>
                    </a:cubicBezTo>
                    <a:lnTo>
                      <a:pt x="385" y="701"/>
                    </a:lnTo>
                    <a:cubicBezTo>
                      <a:pt x="168" y="739"/>
                      <a:pt x="0" y="936"/>
                      <a:pt x="0" y="1153"/>
                    </a:cubicBezTo>
                    <a:cubicBezTo>
                      <a:pt x="0" y="1406"/>
                      <a:pt x="208" y="1612"/>
                      <a:pt x="464" y="1612"/>
                    </a:cubicBezTo>
                    <a:lnTo>
                      <a:pt x="1007" y="1612"/>
                    </a:lnTo>
                    <a:lnTo>
                      <a:pt x="980" y="1585"/>
                    </a:lnTo>
                    <a:lnTo>
                      <a:pt x="464" y="1585"/>
                    </a:lnTo>
                    <a:cubicBezTo>
                      <a:pt x="223" y="1585"/>
                      <a:pt x="26" y="1391"/>
                      <a:pt x="26" y="1153"/>
                    </a:cubicBezTo>
                    <a:cubicBezTo>
                      <a:pt x="26" y="945"/>
                      <a:pt x="191" y="757"/>
                      <a:pt x="401" y="725"/>
                    </a:cubicBezTo>
                    <a:lnTo>
                      <a:pt x="412" y="723"/>
                    </a:lnTo>
                    <a:lnTo>
                      <a:pt x="412" y="681"/>
                    </a:lnTo>
                    <a:cubicBezTo>
                      <a:pt x="412" y="463"/>
                      <a:pt x="520" y="261"/>
                      <a:pt x="702" y="138"/>
                    </a:cubicBezTo>
                    <a:cubicBezTo>
                      <a:pt x="810" y="65"/>
                      <a:pt x="937" y="27"/>
                      <a:pt x="1069" y="27"/>
                    </a:cubicBezTo>
                    <a:cubicBezTo>
                      <a:pt x="1287" y="27"/>
                      <a:pt x="1491" y="136"/>
                      <a:pt x="1615" y="319"/>
                    </a:cubicBezTo>
                    <a:lnTo>
                      <a:pt x="1622" y="329"/>
                    </a:lnTo>
                    <a:lnTo>
                      <a:pt x="1633" y="323"/>
                    </a:lnTo>
                    <a:cubicBezTo>
                      <a:pt x="1686" y="292"/>
                      <a:pt x="1747" y="276"/>
                      <a:pt x="1809" y="276"/>
                    </a:cubicBezTo>
                    <a:cubicBezTo>
                      <a:pt x="1884" y="276"/>
                      <a:pt x="1956" y="297"/>
                      <a:pt x="2017" y="338"/>
                    </a:cubicBezTo>
                    <a:cubicBezTo>
                      <a:pt x="2118" y="406"/>
                      <a:pt x="2180" y="519"/>
                      <a:pt x="2183" y="641"/>
                    </a:cubicBezTo>
                    <a:lnTo>
                      <a:pt x="2183" y="648"/>
                    </a:lnTo>
                    <a:lnTo>
                      <a:pt x="2189" y="652"/>
                    </a:lnTo>
                    <a:cubicBezTo>
                      <a:pt x="2336" y="748"/>
                      <a:pt x="2423" y="907"/>
                      <a:pt x="2423" y="1077"/>
                    </a:cubicBezTo>
                    <a:cubicBezTo>
                      <a:pt x="2423" y="1342"/>
                      <a:pt x="2228" y="1560"/>
                      <a:pt x="1969" y="1585"/>
                    </a:cubicBezTo>
                    <a:lnTo>
                      <a:pt x="1280" y="1585"/>
                    </a:lnTo>
                    <a:lnTo>
                      <a:pt x="1306" y="1612"/>
                    </a:lnTo>
                    <a:lnTo>
                      <a:pt x="1911" y="1612"/>
                    </a:lnTo>
                    <a:lnTo>
                      <a:pt x="1971" y="1612"/>
                    </a:lnTo>
                    <a:cubicBezTo>
                      <a:pt x="2244" y="1585"/>
                      <a:pt x="2450" y="1355"/>
                      <a:pt x="2450" y="1077"/>
                    </a:cubicBezTo>
                    <a:cubicBezTo>
                      <a:pt x="2450" y="900"/>
                      <a:pt x="2360" y="735"/>
                      <a:pt x="2209" y="633"/>
                    </a:cubicBezTo>
                    <a:close/>
                  </a:path>
                </a:pathLst>
              </a:custGeom>
              <a:grpFill/>
              <a:ln w="0">
                <a:noFill/>
                <a:prstDash val="solid"/>
                <a:round/>
                <a:headEnd/>
                <a:tailEnd/>
              </a:ln>
            </p:spPr>
            <p:txBody>
              <a:bodyPr vert="horz" wrap="square" lIns="82284" tIns="41142" rIns="82284" bIns="41142" numCol="1" anchor="t" anchorCtr="0" compatLnSpc="1">
                <a:prstTxWarp prst="textNoShape">
                  <a:avLst/>
                </a:prstTxWarp>
              </a:bodyPr>
              <a:lstStyle/>
              <a:p>
                <a:pPr marL="0" marR="0" lvl="0" indent="0" algn="l" defTabSz="822803" rtl="0" eaLnBrk="1" fontAlgn="auto" latinLnBrk="0" hangingPunct="1">
                  <a:lnSpc>
                    <a:spcPct val="100000"/>
                  </a:lnSpc>
                  <a:spcBef>
                    <a:spcPts val="0"/>
                  </a:spcBef>
                  <a:spcAft>
                    <a:spcPts val="0"/>
                  </a:spcAft>
                  <a:buClrTx/>
                  <a:buSzTx/>
                  <a:buFontTx/>
                  <a:buNone/>
                  <a:tabLst/>
                  <a:defRPr/>
                </a:pPr>
                <a:endParaRPr kumimoji="0" lang="en-US" sz="1620" b="0" i="0" u="none" strike="noStrike" kern="0" cap="none" spc="0" normalizeH="0" baseline="0" noProof="0">
                  <a:ln>
                    <a:noFill/>
                  </a:ln>
                  <a:solidFill>
                    <a:srgbClr val="FFFFFF"/>
                  </a:solidFill>
                  <a:effectLst/>
                  <a:uLnTx/>
                  <a:uFillTx/>
                  <a:latin typeface="Segoe UI"/>
                  <a:ea typeface="+mn-ea"/>
                  <a:cs typeface="+mn-cs"/>
                </a:endParaRPr>
              </a:p>
            </p:txBody>
          </p:sp>
          <p:sp>
            <p:nvSpPr>
              <p:cNvPr id="602" name="Freeform 165">
                <a:extLst>
                  <a:ext uri="{FF2B5EF4-FFF2-40B4-BE49-F238E27FC236}">
                    <a16:creationId xmlns:a16="http://schemas.microsoft.com/office/drawing/2014/main" id="{093A4688-0C9A-41DE-A8B0-95C0216C67A6}"/>
                  </a:ext>
                </a:extLst>
              </p:cNvPr>
              <p:cNvSpPr>
                <a:spLocks noEditPoints="1"/>
              </p:cNvSpPr>
              <p:nvPr/>
            </p:nvSpPr>
            <p:spPr bwMode="auto">
              <a:xfrm>
                <a:off x="5543550" y="4014789"/>
                <a:ext cx="34925" cy="34925"/>
              </a:xfrm>
              <a:custGeom>
                <a:avLst/>
                <a:gdLst>
                  <a:gd name="T0" fmla="*/ 63 w 125"/>
                  <a:gd name="T1" fmla="*/ 26 h 125"/>
                  <a:gd name="T2" fmla="*/ 63 w 125"/>
                  <a:gd name="T3" fmla="*/ 26 h 125"/>
                  <a:gd name="T4" fmla="*/ 37 w 125"/>
                  <a:gd name="T5" fmla="*/ 37 h 125"/>
                  <a:gd name="T6" fmla="*/ 27 w 125"/>
                  <a:gd name="T7" fmla="*/ 62 h 125"/>
                  <a:gd name="T8" fmla="*/ 37 w 125"/>
                  <a:gd name="T9" fmla="*/ 87 h 125"/>
                  <a:gd name="T10" fmla="*/ 88 w 125"/>
                  <a:gd name="T11" fmla="*/ 87 h 125"/>
                  <a:gd name="T12" fmla="*/ 98 w 125"/>
                  <a:gd name="T13" fmla="*/ 62 h 125"/>
                  <a:gd name="T14" fmla="*/ 88 w 125"/>
                  <a:gd name="T15" fmla="*/ 37 h 125"/>
                  <a:gd name="T16" fmla="*/ 63 w 125"/>
                  <a:gd name="T17" fmla="*/ 26 h 125"/>
                  <a:gd name="T18" fmla="*/ 63 w 125"/>
                  <a:gd name="T19" fmla="*/ 125 h 125"/>
                  <a:gd name="T20" fmla="*/ 63 w 125"/>
                  <a:gd name="T21" fmla="*/ 125 h 125"/>
                  <a:gd name="T22" fmla="*/ 19 w 125"/>
                  <a:gd name="T23" fmla="*/ 106 h 125"/>
                  <a:gd name="T24" fmla="*/ 0 w 125"/>
                  <a:gd name="T25" fmla="*/ 62 h 125"/>
                  <a:gd name="T26" fmla="*/ 19 w 125"/>
                  <a:gd name="T27" fmla="*/ 18 h 125"/>
                  <a:gd name="T28" fmla="*/ 63 w 125"/>
                  <a:gd name="T29" fmla="*/ 0 h 125"/>
                  <a:gd name="T30" fmla="*/ 107 w 125"/>
                  <a:gd name="T31" fmla="*/ 18 h 125"/>
                  <a:gd name="T32" fmla="*/ 125 w 125"/>
                  <a:gd name="T33" fmla="*/ 62 h 125"/>
                  <a:gd name="T34" fmla="*/ 107 w 125"/>
                  <a:gd name="T35" fmla="*/ 106 h 125"/>
                  <a:gd name="T36" fmla="*/ 63 w 125"/>
                  <a:gd name="T37" fmla="*/ 125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5" h="125">
                    <a:moveTo>
                      <a:pt x="63" y="26"/>
                    </a:moveTo>
                    <a:lnTo>
                      <a:pt x="63" y="26"/>
                    </a:lnTo>
                    <a:cubicBezTo>
                      <a:pt x="53" y="26"/>
                      <a:pt x="44" y="30"/>
                      <a:pt x="37" y="37"/>
                    </a:cubicBezTo>
                    <a:cubicBezTo>
                      <a:pt x="31" y="44"/>
                      <a:pt x="27" y="53"/>
                      <a:pt x="27" y="62"/>
                    </a:cubicBezTo>
                    <a:cubicBezTo>
                      <a:pt x="27" y="72"/>
                      <a:pt x="31" y="81"/>
                      <a:pt x="37" y="87"/>
                    </a:cubicBezTo>
                    <a:cubicBezTo>
                      <a:pt x="51" y="101"/>
                      <a:pt x="74" y="101"/>
                      <a:pt x="88" y="87"/>
                    </a:cubicBezTo>
                    <a:cubicBezTo>
                      <a:pt x="95" y="81"/>
                      <a:pt x="98" y="72"/>
                      <a:pt x="98" y="62"/>
                    </a:cubicBezTo>
                    <a:cubicBezTo>
                      <a:pt x="98" y="53"/>
                      <a:pt x="95" y="44"/>
                      <a:pt x="88" y="37"/>
                    </a:cubicBezTo>
                    <a:cubicBezTo>
                      <a:pt x="81" y="30"/>
                      <a:pt x="72" y="26"/>
                      <a:pt x="63" y="26"/>
                    </a:cubicBezTo>
                    <a:close/>
                    <a:moveTo>
                      <a:pt x="63" y="125"/>
                    </a:moveTo>
                    <a:lnTo>
                      <a:pt x="63" y="125"/>
                    </a:lnTo>
                    <a:cubicBezTo>
                      <a:pt x="47" y="125"/>
                      <a:pt x="31" y="118"/>
                      <a:pt x="19" y="106"/>
                    </a:cubicBezTo>
                    <a:cubicBezTo>
                      <a:pt x="7" y="94"/>
                      <a:pt x="0" y="79"/>
                      <a:pt x="0" y="62"/>
                    </a:cubicBezTo>
                    <a:cubicBezTo>
                      <a:pt x="0" y="45"/>
                      <a:pt x="7" y="30"/>
                      <a:pt x="19" y="18"/>
                    </a:cubicBezTo>
                    <a:cubicBezTo>
                      <a:pt x="30" y="6"/>
                      <a:pt x="46" y="0"/>
                      <a:pt x="63" y="0"/>
                    </a:cubicBezTo>
                    <a:cubicBezTo>
                      <a:pt x="79" y="0"/>
                      <a:pt x="95" y="6"/>
                      <a:pt x="107" y="18"/>
                    </a:cubicBezTo>
                    <a:cubicBezTo>
                      <a:pt x="119" y="30"/>
                      <a:pt x="125" y="45"/>
                      <a:pt x="125" y="62"/>
                    </a:cubicBezTo>
                    <a:cubicBezTo>
                      <a:pt x="125" y="79"/>
                      <a:pt x="119" y="94"/>
                      <a:pt x="107" y="106"/>
                    </a:cubicBezTo>
                    <a:cubicBezTo>
                      <a:pt x="95" y="118"/>
                      <a:pt x="79" y="125"/>
                      <a:pt x="63" y="125"/>
                    </a:cubicBezTo>
                    <a:close/>
                  </a:path>
                </a:pathLst>
              </a:custGeom>
              <a:grpFill/>
              <a:ln w="0">
                <a:noFill/>
                <a:prstDash val="solid"/>
                <a:round/>
                <a:headEnd/>
                <a:tailEnd/>
              </a:ln>
            </p:spPr>
            <p:txBody>
              <a:bodyPr vert="horz" wrap="square" lIns="82284" tIns="41142" rIns="82284" bIns="41142" numCol="1" anchor="t" anchorCtr="0" compatLnSpc="1">
                <a:prstTxWarp prst="textNoShape">
                  <a:avLst/>
                </a:prstTxWarp>
              </a:bodyPr>
              <a:lstStyle/>
              <a:p>
                <a:pPr marL="0" marR="0" lvl="0" indent="0" algn="l" defTabSz="822803" rtl="0" eaLnBrk="1" fontAlgn="auto" latinLnBrk="0" hangingPunct="1">
                  <a:lnSpc>
                    <a:spcPct val="100000"/>
                  </a:lnSpc>
                  <a:spcBef>
                    <a:spcPts val="0"/>
                  </a:spcBef>
                  <a:spcAft>
                    <a:spcPts val="0"/>
                  </a:spcAft>
                  <a:buClrTx/>
                  <a:buSzTx/>
                  <a:buFontTx/>
                  <a:buNone/>
                  <a:tabLst/>
                  <a:defRPr/>
                </a:pPr>
                <a:endParaRPr kumimoji="0" lang="en-US" sz="1620" b="0" i="0" u="none" strike="noStrike" kern="0" cap="none" spc="0" normalizeH="0" baseline="0" noProof="0">
                  <a:ln>
                    <a:noFill/>
                  </a:ln>
                  <a:solidFill>
                    <a:srgbClr val="FFFFFF"/>
                  </a:solidFill>
                  <a:effectLst/>
                  <a:uLnTx/>
                  <a:uFillTx/>
                  <a:latin typeface="Segoe UI"/>
                  <a:ea typeface="+mn-ea"/>
                  <a:cs typeface="+mn-cs"/>
                </a:endParaRPr>
              </a:p>
            </p:txBody>
          </p:sp>
          <p:sp>
            <p:nvSpPr>
              <p:cNvPr id="603" name="Freeform 166">
                <a:extLst>
                  <a:ext uri="{FF2B5EF4-FFF2-40B4-BE49-F238E27FC236}">
                    <a16:creationId xmlns:a16="http://schemas.microsoft.com/office/drawing/2014/main" id="{FACAAC2C-C21F-4785-A073-9952514D1EB8}"/>
                  </a:ext>
                </a:extLst>
              </p:cNvPr>
              <p:cNvSpPr>
                <a:spLocks/>
              </p:cNvSpPr>
              <p:nvPr/>
            </p:nvSpPr>
            <p:spPr bwMode="auto">
              <a:xfrm>
                <a:off x="5329238" y="3800476"/>
                <a:ext cx="263525" cy="263525"/>
              </a:xfrm>
              <a:custGeom>
                <a:avLst/>
                <a:gdLst>
                  <a:gd name="T0" fmla="*/ 454 w 961"/>
                  <a:gd name="T1" fmla="*/ 303 h 960"/>
                  <a:gd name="T2" fmla="*/ 454 w 961"/>
                  <a:gd name="T3" fmla="*/ 303 h 960"/>
                  <a:gd name="T4" fmla="*/ 443 w 961"/>
                  <a:gd name="T5" fmla="*/ 293 h 960"/>
                  <a:gd name="T6" fmla="*/ 433 w 961"/>
                  <a:gd name="T7" fmla="*/ 283 h 960"/>
                  <a:gd name="T8" fmla="*/ 428 w 961"/>
                  <a:gd name="T9" fmla="*/ 278 h 960"/>
                  <a:gd name="T10" fmla="*/ 374 w 961"/>
                  <a:gd name="T11" fmla="*/ 66 h 960"/>
                  <a:gd name="T12" fmla="*/ 373 w 961"/>
                  <a:gd name="T13" fmla="*/ 65 h 960"/>
                  <a:gd name="T14" fmla="*/ 213 w 961"/>
                  <a:gd name="T15" fmla="*/ 1 h 960"/>
                  <a:gd name="T16" fmla="*/ 196 w 961"/>
                  <a:gd name="T17" fmla="*/ 2 h 960"/>
                  <a:gd name="T18" fmla="*/ 221 w 961"/>
                  <a:gd name="T19" fmla="*/ 93 h 960"/>
                  <a:gd name="T20" fmla="*/ 252 w 961"/>
                  <a:gd name="T21" fmla="*/ 105 h 960"/>
                  <a:gd name="T22" fmla="*/ 231 w 961"/>
                  <a:gd name="T23" fmla="*/ 28 h 960"/>
                  <a:gd name="T24" fmla="*/ 353 w 961"/>
                  <a:gd name="T25" fmla="*/ 83 h 960"/>
                  <a:gd name="T26" fmla="*/ 354 w 961"/>
                  <a:gd name="T27" fmla="*/ 83 h 960"/>
                  <a:gd name="T28" fmla="*/ 400 w 961"/>
                  <a:gd name="T29" fmla="*/ 278 h 960"/>
                  <a:gd name="T30" fmla="*/ 397 w 961"/>
                  <a:gd name="T31" fmla="*/ 286 h 960"/>
                  <a:gd name="T32" fmla="*/ 425 w 961"/>
                  <a:gd name="T33" fmla="*/ 312 h 960"/>
                  <a:gd name="T34" fmla="*/ 913 w 961"/>
                  <a:gd name="T35" fmla="*/ 801 h 960"/>
                  <a:gd name="T36" fmla="*/ 934 w 961"/>
                  <a:gd name="T37" fmla="*/ 851 h 960"/>
                  <a:gd name="T38" fmla="*/ 913 w 961"/>
                  <a:gd name="T39" fmla="*/ 901 h 960"/>
                  <a:gd name="T40" fmla="*/ 901 w 961"/>
                  <a:gd name="T41" fmla="*/ 913 h 960"/>
                  <a:gd name="T42" fmla="*/ 801 w 961"/>
                  <a:gd name="T43" fmla="*/ 913 h 960"/>
                  <a:gd name="T44" fmla="*/ 313 w 961"/>
                  <a:gd name="T45" fmla="*/ 425 h 960"/>
                  <a:gd name="T46" fmla="*/ 287 w 961"/>
                  <a:gd name="T47" fmla="*/ 397 h 960"/>
                  <a:gd name="T48" fmla="*/ 279 w 961"/>
                  <a:gd name="T49" fmla="*/ 399 h 960"/>
                  <a:gd name="T50" fmla="*/ 85 w 961"/>
                  <a:gd name="T51" fmla="*/ 354 h 960"/>
                  <a:gd name="T52" fmla="*/ 84 w 961"/>
                  <a:gd name="T53" fmla="*/ 353 h 960"/>
                  <a:gd name="T54" fmla="*/ 29 w 961"/>
                  <a:gd name="T55" fmla="*/ 230 h 960"/>
                  <a:gd name="T56" fmla="*/ 106 w 961"/>
                  <a:gd name="T57" fmla="*/ 251 h 960"/>
                  <a:gd name="T58" fmla="*/ 93 w 961"/>
                  <a:gd name="T59" fmla="*/ 220 h 960"/>
                  <a:gd name="T60" fmla="*/ 2 w 961"/>
                  <a:gd name="T61" fmla="*/ 196 h 960"/>
                  <a:gd name="T62" fmla="*/ 2 w 961"/>
                  <a:gd name="T63" fmla="*/ 213 h 960"/>
                  <a:gd name="T64" fmla="*/ 64 w 961"/>
                  <a:gd name="T65" fmla="*/ 371 h 960"/>
                  <a:gd name="T66" fmla="*/ 65 w 961"/>
                  <a:gd name="T67" fmla="*/ 372 h 960"/>
                  <a:gd name="T68" fmla="*/ 279 w 961"/>
                  <a:gd name="T69" fmla="*/ 427 h 960"/>
                  <a:gd name="T70" fmla="*/ 284 w 961"/>
                  <a:gd name="T71" fmla="*/ 432 h 960"/>
                  <a:gd name="T72" fmla="*/ 294 w 961"/>
                  <a:gd name="T73" fmla="*/ 443 h 960"/>
                  <a:gd name="T74" fmla="*/ 303 w 961"/>
                  <a:gd name="T75" fmla="*/ 453 h 960"/>
                  <a:gd name="T76" fmla="*/ 508 w 961"/>
                  <a:gd name="T77" fmla="*/ 657 h 960"/>
                  <a:gd name="T78" fmla="*/ 535 w 961"/>
                  <a:gd name="T79" fmla="*/ 684 h 960"/>
                  <a:gd name="T80" fmla="*/ 782 w 961"/>
                  <a:gd name="T81" fmla="*/ 932 h 960"/>
                  <a:gd name="T82" fmla="*/ 851 w 961"/>
                  <a:gd name="T83" fmla="*/ 960 h 960"/>
                  <a:gd name="T84" fmla="*/ 920 w 961"/>
                  <a:gd name="T85" fmla="*/ 932 h 960"/>
                  <a:gd name="T86" fmla="*/ 932 w 961"/>
                  <a:gd name="T87" fmla="*/ 920 h 960"/>
                  <a:gd name="T88" fmla="*/ 961 w 961"/>
                  <a:gd name="T89" fmla="*/ 851 h 960"/>
                  <a:gd name="T90" fmla="*/ 932 w 961"/>
                  <a:gd name="T91" fmla="*/ 782 h 960"/>
                  <a:gd name="T92" fmla="*/ 834 w 961"/>
                  <a:gd name="T93" fmla="*/ 684 h 960"/>
                  <a:gd name="T94" fmla="*/ 808 w 961"/>
                  <a:gd name="T95" fmla="*/ 657 h 960"/>
                  <a:gd name="T96" fmla="*/ 454 w 961"/>
                  <a:gd name="T97" fmla="*/ 303 h 9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961" h="960">
                    <a:moveTo>
                      <a:pt x="454" y="303"/>
                    </a:moveTo>
                    <a:lnTo>
                      <a:pt x="454" y="303"/>
                    </a:lnTo>
                    <a:lnTo>
                      <a:pt x="443" y="293"/>
                    </a:lnTo>
                    <a:lnTo>
                      <a:pt x="433" y="283"/>
                    </a:lnTo>
                    <a:lnTo>
                      <a:pt x="428" y="278"/>
                    </a:lnTo>
                    <a:cubicBezTo>
                      <a:pt x="450" y="203"/>
                      <a:pt x="429" y="122"/>
                      <a:pt x="374" y="66"/>
                    </a:cubicBezTo>
                    <a:lnTo>
                      <a:pt x="373" y="65"/>
                    </a:lnTo>
                    <a:cubicBezTo>
                      <a:pt x="330" y="22"/>
                      <a:pt x="273" y="0"/>
                      <a:pt x="213" y="1"/>
                    </a:cubicBezTo>
                    <a:lnTo>
                      <a:pt x="196" y="2"/>
                    </a:lnTo>
                    <a:lnTo>
                      <a:pt x="221" y="93"/>
                    </a:lnTo>
                    <a:cubicBezTo>
                      <a:pt x="231" y="95"/>
                      <a:pt x="242" y="99"/>
                      <a:pt x="252" y="105"/>
                    </a:cubicBezTo>
                    <a:lnTo>
                      <a:pt x="231" y="28"/>
                    </a:lnTo>
                    <a:cubicBezTo>
                      <a:pt x="277" y="31"/>
                      <a:pt x="320" y="50"/>
                      <a:pt x="353" y="83"/>
                    </a:cubicBezTo>
                    <a:lnTo>
                      <a:pt x="354" y="83"/>
                    </a:lnTo>
                    <a:cubicBezTo>
                      <a:pt x="405" y="135"/>
                      <a:pt x="423" y="209"/>
                      <a:pt x="400" y="278"/>
                    </a:cubicBezTo>
                    <a:lnTo>
                      <a:pt x="397" y="286"/>
                    </a:lnTo>
                    <a:lnTo>
                      <a:pt x="425" y="312"/>
                    </a:lnTo>
                    <a:lnTo>
                      <a:pt x="913" y="801"/>
                    </a:lnTo>
                    <a:cubicBezTo>
                      <a:pt x="927" y="814"/>
                      <a:pt x="934" y="832"/>
                      <a:pt x="934" y="851"/>
                    </a:cubicBezTo>
                    <a:cubicBezTo>
                      <a:pt x="934" y="870"/>
                      <a:pt x="927" y="887"/>
                      <a:pt x="913" y="901"/>
                    </a:cubicBezTo>
                    <a:lnTo>
                      <a:pt x="901" y="913"/>
                    </a:lnTo>
                    <a:cubicBezTo>
                      <a:pt x="874" y="940"/>
                      <a:pt x="829" y="940"/>
                      <a:pt x="801" y="913"/>
                    </a:cubicBezTo>
                    <a:lnTo>
                      <a:pt x="313" y="425"/>
                    </a:lnTo>
                    <a:lnTo>
                      <a:pt x="287" y="397"/>
                    </a:lnTo>
                    <a:lnTo>
                      <a:pt x="279" y="399"/>
                    </a:lnTo>
                    <a:cubicBezTo>
                      <a:pt x="210" y="422"/>
                      <a:pt x="136" y="405"/>
                      <a:pt x="85" y="354"/>
                    </a:cubicBezTo>
                    <a:lnTo>
                      <a:pt x="84" y="353"/>
                    </a:lnTo>
                    <a:cubicBezTo>
                      <a:pt x="51" y="320"/>
                      <a:pt x="31" y="277"/>
                      <a:pt x="29" y="230"/>
                    </a:cubicBezTo>
                    <a:lnTo>
                      <a:pt x="106" y="251"/>
                    </a:lnTo>
                    <a:cubicBezTo>
                      <a:pt x="100" y="241"/>
                      <a:pt x="96" y="231"/>
                      <a:pt x="93" y="220"/>
                    </a:cubicBezTo>
                    <a:lnTo>
                      <a:pt x="2" y="196"/>
                    </a:lnTo>
                    <a:lnTo>
                      <a:pt x="2" y="213"/>
                    </a:lnTo>
                    <a:cubicBezTo>
                      <a:pt x="0" y="273"/>
                      <a:pt x="22" y="329"/>
                      <a:pt x="64" y="371"/>
                    </a:cubicBezTo>
                    <a:lnTo>
                      <a:pt x="65" y="372"/>
                    </a:lnTo>
                    <a:cubicBezTo>
                      <a:pt x="122" y="429"/>
                      <a:pt x="203" y="449"/>
                      <a:pt x="279" y="427"/>
                    </a:cubicBezTo>
                    <a:lnTo>
                      <a:pt x="284" y="432"/>
                    </a:lnTo>
                    <a:lnTo>
                      <a:pt x="294" y="443"/>
                    </a:lnTo>
                    <a:lnTo>
                      <a:pt x="303" y="453"/>
                    </a:lnTo>
                    <a:lnTo>
                      <a:pt x="508" y="657"/>
                    </a:lnTo>
                    <a:lnTo>
                      <a:pt x="535" y="684"/>
                    </a:lnTo>
                    <a:lnTo>
                      <a:pt x="782" y="932"/>
                    </a:lnTo>
                    <a:cubicBezTo>
                      <a:pt x="801" y="951"/>
                      <a:pt x="826" y="960"/>
                      <a:pt x="851" y="960"/>
                    </a:cubicBezTo>
                    <a:cubicBezTo>
                      <a:pt x="876" y="960"/>
                      <a:pt x="901" y="951"/>
                      <a:pt x="920" y="932"/>
                    </a:cubicBezTo>
                    <a:lnTo>
                      <a:pt x="932" y="920"/>
                    </a:lnTo>
                    <a:cubicBezTo>
                      <a:pt x="951" y="901"/>
                      <a:pt x="961" y="877"/>
                      <a:pt x="961" y="851"/>
                    </a:cubicBezTo>
                    <a:cubicBezTo>
                      <a:pt x="961" y="825"/>
                      <a:pt x="951" y="800"/>
                      <a:pt x="932" y="782"/>
                    </a:cubicBezTo>
                    <a:lnTo>
                      <a:pt x="834" y="684"/>
                    </a:lnTo>
                    <a:lnTo>
                      <a:pt x="808" y="657"/>
                    </a:lnTo>
                    <a:lnTo>
                      <a:pt x="454" y="303"/>
                    </a:lnTo>
                    <a:close/>
                  </a:path>
                </a:pathLst>
              </a:custGeom>
              <a:grpFill/>
              <a:ln w="0">
                <a:noFill/>
                <a:prstDash val="solid"/>
                <a:round/>
                <a:headEnd/>
                <a:tailEnd/>
              </a:ln>
            </p:spPr>
            <p:txBody>
              <a:bodyPr vert="horz" wrap="square" lIns="82284" tIns="41142" rIns="82284" bIns="41142" numCol="1" anchor="t" anchorCtr="0" compatLnSpc="1">
                <a:prstTxWarp prst="textNoShape">
                  <a:avLst/>
                </a:prstTxWarp>
              </a:bodyPr>
              <a:lstStyle/>
              <a:p>
                <a:pPr marL="0" marR="0" lvl="0" indent="0" algn="l" defTabSz="822803" rtl="0" eaLnBrk="1" fontAlgn="auto" latinLnBrk="0" hangingPunct="1">
                  <a:lnSpc>
                    <a:spcPct val="100000"/>
                  </a:lnSpc>
                  <a:spcBef>
                    <a:spcPts val="0"/>
                  </a:spcBef>
                  <a:spcAft>
                    <a:spcPts val="0"/>
                  </a:spcAft>
                  <a:buClrTx/>
                  <a:buSzTx/>
                  <a:buFontTx/>
                  <a:buNone/>
                  <a:tabLst/>
                  <a:defRPr/>
                </a:pPr>
                <a:endParaRPr kumimoji="0" lang="en-US" sz="1620" b="0" i="0" u="none" strike="noStrike" kern="0" cap="none" spc="0" normalizeH="0" baseline="0" noProof="0">
                  <a:ln>
                    <a:noFill/>
                  </a:ln>
                  <a:solidFill>
                    <a:srgbClr val="FFFFFF"/>
                  </a:solidFill>
                  <a:effectLst/>
                  <a:uLnTx/>
                  <a:uFillTx/>
                  <a:latin typeface="Segoe UI"/>
                  <a:ea typeface="+mn-ea"/>
                  <a:cs typeface="+mn-cs"/>
                </a:endParaRPr>
              </a:p>
            </p:txBody>
          </p:sp>
        </p:grpSp>
        <p:sp>
          <p:nvSpPr>
            <p:cNvPr id="596" name="TextBox 595">
              <a:extLst>
                <a:ext uri="{FF2B5EF4-FFF2-40B4-BE49-F238E27FC236}">
                  <a16:creationId xmlns:a16="http://schemas.microsoft.com/office/drawing/2014/main" id="{23242336-8D59-403B-B008-20117A7FCBAA}"/>
                </a:ext>
              </a:extLst>
            </p:cNvPr>
            <p:cNvSpPr txBox="1"/>
            <p:nvPr/>
          </p:nvSpPr>
          <p:spPr>
            <a:xfrm>
              <a:off x="5826123" y="3460066"/>
              <a:ext cx="906017" cy="602825"/>
            </a:xfrm>
            <a:prstGeom prst="rect">
              <a:avLst/>
            </a:prstGeom>
          </p:spPr>
          <p:txBody>
            <a:bodyPr wrap="none">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marL="0" marR="0" lvl="0" indent="0" algn="l" defTabSz="790704" rtl="0" eaLnBrk="1" fontAlgn="auto" latinLnBrk="0" hangingPunct="1">
                <a:lnSpc>
                  <a:spcPct val="90000"/>
                </a:lnSpc>
                <a:spcBef>
                  <a:spcPts val="0"/>
                </a:spcBef>
                <a:spcAft>
                  <a:spcPts val="0"/>
                </a:spcAft>
                <a:buClrTx/>
                <a:buSzTx/>
                <a:buFontTx/>
                <a:buNone/>
                <a:tabLst/>
                <a:defRPr/>
              </a:pPr>
              <a:r>
                <a:rPr kumimoji="0" lang="en-US" sz="1058" b="0" i="0" u="none" strike="noStrike" kern="100" cap="none" spc="0" normalizeH="0" baseline="0" noProof="0">
                  <a:ln>
                    <a:noFill/>
                  </a:ln>
                  <a:solidFill>
                    <a:srgbClr val="FFFFFF"/>
                  </a:solidFill>
                  <a:effectLst/>
                  <a:uLnTx/>
                  <a:uFillTx/>
                  <a:latin typeface="Segoe UI"/>
                  <a:ea typeface="ＭＳ Ｐゴシック" charset="0"/>
                  <a:cs typeface="+mn-cs"/>
                </a:rPr>
                <a:t>Real time</a:t>
              </a:r>
              <a:br>
                <a:rPr kumimoji="0" lang="en-US" sz="1058" b="0" i="0" u="none" strike="noStrike" kern="100" cap="none" spc="0" normalizeH="0" baseline="0" noProof="0">
                  <a:ln>
                    <a:noFill/>
                  </a:ln>
                  <a:solidFill>
                    <a:srgbClr val="FFFFFF"/>
                  </a:solidFill>
                  <a:effectLst/>
                  <a:uLnTx/>
                  <a:uFillTx/>
                  <a:latin typeface="Segoe UI"/>
                  <a:ea typeface="ＭＳ Ｐゴシック" charset="0"/>
                  <a:cs typeface="+mn-cs"/>
                </a:rPr>
              </a:br>
              <a:r>
                <a:rPr kumimoji="0" lang="en-US" sz="1058" b="0" i="0" u="none" strike="noStrike" kern="100" cap="none" spc="0" normalizeH="0" baseline="0" noProof="0">
                  <a:ln>
                    <a:noFill/>
                  </a:ln>
                  <a:solidFill>
                    <a:srgbClr val="FFFFFF"/>
                  </a:solidFill>
                  <a:effectLst/>
                  <a:uLnTx/>
                  <a:uFillTx/>
                  <a:latin typeface="Segoe UI"/>
                  <a:ea typeface="ＭＳ Ｐゴシック" charset="0"/>
                  <a:cs typeface="+mn-cs"/>
                </a:rPr>
                <a:t>Evaluation</a:t>
              </a:r>
            </a:p>
            <a:p>
              <a:pPr marL="0" marR="0" lvl="0" indent="0" algn="l" defTabSz="790704" rtl="0" eaLnBrk="1" fontAlgn="auto" latinLnBrk="0" hangingPunct="1">
                <a:lnSpc>
                  <a:spcPct val="90000"/>
                </a:lnSpc>
                <a:spcBef>
                  <a:spcPts val="0"/>
                </a:spcBef>
                <a:spcAft>
                  <a:spcPts val="0"/>
                </a:spcAft>
                <a:buClrTx/>
                <a:buSzTx/>
                <a:buFontTx/>
                <a:buNone/>
                <a:tabLst/>
                <a:defRPr/>
              </a:pPr>
              <a:r>
                <a:rPr kumimoji="0" lang="en-US" sz="1058" b="0" i="0" u="none" strike="noStrike" kern="100" cap="none" spc="0" normalizeH="0" baseline="0" noProof="0">
                  <a:ln>
                    <a:noFill/>
                  </a:ln>
                  <a:solidFill>
                    <a:srgbClr val="FFFFFF"/>
                  </a:solidFill>
                  <a:effectLst/>
                  <a:uLnTx/>
                  <a:uFillTx/>
                  <a:latin typeface="Segoe UI"/>
                  <a:ea typeface="ＭＳ Ｐゴシック" charset="0"/>
                  <a:cs typeface="+mn-cs"/>
                </a:rPr>
                <a:t>Engine</a:t>
              </a:r>
            </a:p>
          </p:txBody>
        </p:sp>
      </p:grpSp>
      <p:sp>
        <p:nvSpPr>
          <p:cNvPr id="604" name="TextBox 603">
            <a:extLst>
              <a:ext uri="{FF2B5EF4-FFF2-40B4-BE49-F238E27FC236}">
                <a16:creationId xmlns:a16="http://schemas.microsoft.com/office/drawing/2014/main" id="{5D863C3B-EA7D-4FCD-9AC8-810BB64FF066}"/>
              </a:ext>
            </a:extLst>
          </p:cNvPr>
          <p:cNvSpPr txBox="1"/>
          <p:nvPr/>
        </p:nvSpPr>
        <p:spPr>
          <a:xfrm>
            <a:off x="5993223" y="2638263"/>
            <a:ext cx="631904" cy="385362"/>
          </a:xfrm>
          <a:prstGeom prst="rect">
            <a:avLst/>
          </a:prstGeom>
        </p:spPr>
        <p:txBody>
          <a:bodyPr wrap="none">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marL="0" marR="0" lvl="0" indent="0" algn="l" defTabSz="790704" rtl="0" eaLnBrk="1" fontAlgn="auto" latinLnBrk="0" hangingPunct="1">
              <a:lnSpc>
                <a:spcPct val="90000"/>
              </a:lnSpc>
              <a:spcBef>
                <a:spcPts val="0"/>
              </a:spcBef>
              <a:spcAft>
                <a:spcPts val="0"/>
              </a:spcAft>
              <a:buClrTx/>
              <a:buSzTx/>
              <a:buFontTx/>
              <a:buNone/>
              <a:tabLst/>
              <a:defRPr/>
            </a:pPr>
            <a:r>
              <a:rPr kumimoji="0" lang="en-US" sz="1058" b="0" i="0" u="none" strike="noStrike" kern="100" cap="none" spc="0" normalizeH="0" baseline="0" noProof="0">
                <a:ln>
                  <a:noFill/>
                </a:ln>
                <a:solidFill>
                  <a:srgbClr val="353535"/>
                </a:solidFill>
                <a:effectLst/>
                <a:uLnTx/>
                <a:uFillTx/>
                <a:latin typeface="Segoe UI"/>
                <a:ea typeface="ＭＳ Ｐゴシック" charset="0"/>
                <a:cs typeface="+mn-cs"/>
              </a:rPr>
              <a:t>Session</a:t>
            </a:r>
            <a:br>
              <a:rPr kumimoji="0" lang="en-US" sz="1058" b="0" i="0" u="none" strike="noStrike" kern="100" cap="none" spc="0" normalizeH="0" baseline="0" noProof="0">
                <a:ln>
                  <a:noFill/>
                </a:ln>
                <a:solidFill>
                  <a:srgbClr val="353535"/>
                </a:solidFill>
                <a:effectLst/>
                <a:uLnTx/>
                <a:uFillTx/>
                <a:latin typeface="Segoe UI"/>
                <a:ea typeface="ＭＳ Ｐゴシック" charset="0"/>
                <a:cs typeface="+mn-cs"/>
              </a:rPr>
            </a:br>
            <a:r>
              <a:rPr kumimoji="0" lang="en-US" sz="1058" b="0" i="0" u="none" strike="noStrike" kern="100" cap="none" spc="0" normalizeH="0" baseline="0" noProof="0">
                <a:ln>
                  <a:noFill/>
                </a:ln>
                <a:solidFill>
                  <a:srgbClr val="353535"/>
                </a:solidFill>
                <a:effectLst/>
                <a:uLnTx/>
                <a:uFillTx/>
                <a:latin typeface="Segoe UI"/>
                <a:ea typeface="ＭＳ Ｐゴシック" charset="0"/>
                <a:cs typeface="+mn-cs"/>
              </a:rPr>
              <a:t>Risk</a:t>
            </a:r>
          </a:p>
        </p:txBody>
      </p:sp>
      <p:grpSp>
        <p:nvGrpSpPr>
          <p:cNvPr id="605" name="Group 604">
            <a:extLst>
              <a:ext uri="{FF2B5EF4-FFF2-40B4-BE49-F238E27FC236}">
                <a16:creationId xmlns:a16="http://schemas.microsoft.com/office/drawing/2014/main" id="{85858631-5D6E-49A0-90D6-7DD7AD37123A}"/>
              </a:ext>
            </a:extLst>
          </p:cNvPr>
          <p:cNvGrpSpPr/>
          <p:nvPr/>
        </p:nvGrpSpPr>
        <p:grpSpPr>
          <a:xfrm>
            <a:off x="6193231" y="2967823"/>
            <a:ext cx="476375" cy="476377"/>
            <a:chOff x="5462286" y="2128965"/>
            <a:chExt cx="539920" cy="539922"/>
          </a:xfrm>
        </p:grpSpPr>
        <p:grpSp>
          <p:nvGrpSpPr>
            <p:cNvPr id="606" name="Group 605">
              <a:extLst>
                <a:ext uri="{FF2B5EF4-FFF2-40B4-BE49-F238E27FC236}">
                  <a16:creationId xmlns:a16="http://schemas.microsoft.com/office/drawing/2014/main" id="{73695A97-9E61-4713-AFC3-A1CDD1F8EAF6}"/>
                </a:ext>
              </a:extLst>
            </p:cNvPr>
            <p:cNvGrpSpPr/>
            <p:nvPr/>
          </p:nvGrpSpPr>
          <p:grpSpPr>
            <a:xfrm>
              <a:off x="5462286" y="2128965"/>
              <a:ext cx="539920" cy="539922"/>
              <a:chOff x="3060314" y="5492593"/>
              <a:chExt cx="820074" cy="820072"/>
            </a:xfrm>
          </p:grpSpPr>
          <p:sp>
            <p:nvSpPr>
              <p:cNvPr id="608" name="Circle: Hollow 607">
                <a:extLst>
                  <a:ext uri="{FF2B5EF4-FFF2-40B4-BE49-F238E27FC236}">
                    <a16:creationId xmlns:a16="http://schemas.microsoft.com/office/drawing/2014/main" id="{75F23340-C874-4392-BF1D-4737D2B84E63}"/>
                  </a:ext>
                </a:extLst>
              </p:cNvPr>
              <p:cNvSpPr/>
              <p:nvPr/>
            </p:nvSpPr>
            <p:spPr bwMode="auto">
              <a:xfrm flipH="1">
                <a:off x="3060314" y="5492593"/>
                <a:ext cx="820074" cy="820072"/>
              </a:xfrm>
              <a:prstGeom prst="donut">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161357" tIns="129085" rIns="161357" bIns="129085" numCol="1" spcCol="0" rtlCol="0" fromWordArt="0" anchor="ctr" anchorCtr="0" forceAA="0" compatLnSpc="1">
                <a:prstTxWarp prst="textNoShape">
                  <a:avLst/>
                </a:prstTxWarp>
                <a:noAutofit/>
              </a:bodyPr>
              <a:lstStyle/>
              <a:p>
                <a:pPr marL="0" marR="0" lvl="0" indent="0" algn="ctr" defTabSz="822692" rtl="0" eaLnBrk="1" fontAlgn="base" latinLnBrk="0" hangingPunct="1">
                  <a:lnSpc>
                    <a:spcPct val="90000"/>
                  </a:lnSpc>
                  <a:spcBef>
                    <a:spcPct val="0"/>
                  </a:spcBef>
                  <a:spcAft>
                    <a:spcPct val="0"/>
                  </a:spcAft>
                  <a:buClrTx/>
                  <a:buSzTx/>
                  <a:buFontTx/>
                  <a:buNone/>
                  <a:tabLst/>
                  <a:defRPr/>
                </a:pPr>
                <a:endParaRPr kumimoji="0" lang="en-US" sz="2118" b="0" i="0" u="none" strike="noStrike" kern="0" cap="none" spc="0" normalizeH="0" baseline="0" noProof="0">
                  <a:ln>
                    <a:noFill/>
                  </a:ln>
                  <a:solidFill>
                    <a:srgbClr val="353535"/>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609" name="Block Arc 608">
                <a:extLst>
                  <a:ext uri="{FF2B5EF4-FFF2-40B4-BE49-F238E27FC236}">
                    <a16:creationId xmlns:a16="http://schemas.microsoft.com/office/drawing/2014/main" id="{9C77B113-240C-4E84-8297-F485A97E4EF6}"/>
                  </a:ext>
                </a:extLst>
              </p:cNvPr>
              <p:cNvSpPr/>
              <p:nvPr/>
            </p:nvSpPr>
            <p:spPr bwMode="auto">
              <a:xfrm rot="16200000" flipH="1">
                <a:off x="3060316" y="5492593"/>
                <a:ext cx="820072" cy="820072"/>
              </a:xfrm>
              <a:prstGeom prst="blockArc">
                <a:avLst>
                  <a:gd name="adj1" fmla="val 6914879"/>
                  <a:gd name="adj2" fmla="val 0"/>
                  <a:gd name="adj3" fmla="val 25000"/>
                </a:avLst>
              </a:prstGeom>
              <a:solidFill>
                <a:srgbClr val="FFB900"/>
              </a:solidFill>
              <a:ln w="9525" cap="flat" cmpd="sng" algn="ctr">
                <a:noFill/>
                <a:prstDash val="solid"/>
                <a:headEnd type="none" w="med" len="med"/>
                <a:tailEnd type="none" w="med" len="med"/>
              </a:ln>
              <a:effectLst/>
            </p:spPr>
            <p:txBody>
              <a:bodyPr rot="0" spcFirstLastPara="0" vertOverflow="overflow" horzOverflow="overflow" vert="horz" wrap="square" lIns="161357" tIns="129085" rIns="161357" bIns="129085" numCol="1" spcCol="0" rtlCol="0" fromWordArt="0" anchor="t" anchorCtr="0" forceAA="0" compatLnSpc="1">
                <a:prstTxWarp prst="textNoShape">
                  <a:avLst/>
                </a:prstTxWarp>
                <a:noAutofit/>
              </a:bodyPr>
              <a:lstStyle/>
              <a:p>
                <a:pPr marL="0" marR="0" lvl="0" indent="0" algn="ctr" defTabSz="822692" rtl="0" eaLnBrk="1" fontAlgn="base" latinLnBrk="0" hangingPunct="1">
                  <a:lnSpc>
                    <a:spcPct val="90000"/>
                  </a:lnSpc>
                  <a:spcBef>
                    <a:spcPct val="0"/>
                  </a:spcBef>
                  <a:spcAft>
                    <a:spcPct val="0"/>
                  </a:spcAft>
                  <a:buClrTx/>
                  <a:buSzTx/>
                  <a:buFontTx/>
                  <a:buNone/>
                  <a:tabLst/>
                  <a:defRPr/>
                </a:pPr>
                <a:endParaRPr kumimoji="0" lang="en-US" sz="1058"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10" name="Block Arc 609">
                <a:extLst>
                  <a:ext uri="{FF2B5EF4-FFF2-40B4-BE49-F238E27FC236}">
                    <a16:creationId xmlns:a16="http://schemas.microsoft.com/office/drawing/2014/main" id="{179AA19D-D6CA-445C-95B5-90316E753F23}"/>
                  </a:ext>
                </a:extLst>
              </p:cNvPr>
              <p:cNvSpPr/>
              <p:nvPr/>
            </p:nvSpPr>
            <p:spPr bwMode="auto">
              <a:xfrm rot="16200000" flipH="1">
                <a:off x="3060316" y="5492593"/>
                <a:ext cx="820072" cy="820072"/>
              </a:xfrm>
              <a:prstGeom prst="blockArc">
                <a:avLst>
                  <a:gd name="adj1" fmla="val 14771597"/>
                  <a:gd name="adj2" fmla="val 0"/>
                  <a:gd name="adj3" fmla="val 25000"/>
                </a:avLst>
              </a:prstGeom>
              <a:solidFill>
                <a:srgbClr val="00B050"/>
              </a:solidFill>
              <a:ln w="9525" cap="flat" cmpd="sng" algn="ctr">
                <a:noFill/>
                <a:prstDash val="solid"/>
                <a:headEnd type="none" w="med" len="med"/>
                <a:tailEnd type="none" w="med" len="med"/>
              </a:ln>
              <a:effectLst/>
            </p:spPr>
            <p:txBody>
              <a:bodyPr rot="0" spcFirstLastPara="0" vertOverflow="overflow" horzOverflow="overflow" vert="horz" wrap="square" lIns="161357" tIns="129085" rIns="161357" bIns="129085" numCol="1" spcCol="0" rtlCol="0" fromWordArt="0" anchor="t" anchorCtr="0" forceAA="0" compatLnSpc="1">
                <a:prstTxWarp prst="textNoShape">
                  <a:avLst/>
                </a:prstTxWarp>
                <a:noAutofit/>
              </a:bodyPr>
              <a:lstStyle/>
              <a:p>
                <a:pPr marL="0" marR="0" lvl="0" indent="0" algn="ctr" defTabSz="822692" rtl="0" eaLnBrk="1" fontAlgn="base" latinLnBrk="0" hangingPunct="1">
                  <a:lnSpc>
                    <a:spcPct val="90000"/>
                  </a:lnSpc>
                  <a:spcBef>
                    <a:spcPct val="0"/>
                  </a:spcBef>
                  <a:spcAft>
                    <a:spcPct val="0"/>
                  </a:spcAft>
                  <a:buClrTx/>
                  <a:buSzTx/>
                  <a:buFontTx/>
                  <a:buNone/>
                  <a:tabLst/>
                  <a:defRPr/>
                </a:pPr>
                <a:endParaRPr kumimoji="0" lang="en-US" sz="1058"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607" name="Oval 606">
              <a:extLst>
                <a:ext uri="{FF2B5EF4-FFF2-40B4-BE49-F238E27FC236}">
                  <a16:creationId xmlns:a16="http://schemas.microsoft.com/office/drawing/2014/main" id="{5820BA90-44F1-4EC8-8567-3E660D4C45D8}"/>
                </a:ext>
              </a:extLst>
            </p:cNvPr>
            <p:cNvSpPr/>
            <p:nvPr/>
          </p:nvSpPr>
          <p:spPr bwMode="auto">
            <a:xfrm>
              <a:off x="5564235" y="2230913"/>
              <a:ext cx="336022" cy="336026"/>
            </a:xfrm>
            <a:prstGeom prst="ellipse">
              <a:avLst/>
            </a:prstGeom>
            <a:solidFill>
              <a:srgbClr val="FFFFFF"/>
            </a:solidFill>
            <a:ln w="9525" cap="flat" cmpd="sng" algn="ctr">
              <a:solidFill>
                <a:srgbClr val="353535"/>
              </a:solidFill>
              <a:prstDash val="solid"/>
              <a:headEnd type="none" w="med" len="med"/>
              <a:tailEnd type="none" w="med" len="med"/>
            </a:ln>
            <a:effectLst/>
          </p:spPr>
          <p:txBody>
            <a:bodyPr rot="0" spcFirstLastPara="0" vertOverflow="overflow" horzOverflow="overflow" vert="horz" wrap="square" lIns="161357" tIns="129085" rIns="161357" bIns="129085" numCol="1" spcCol="0" rtlCol="0" fromWordArt="0" anchor="ctr" anchorCtr="0" forceAA="0" compatLnSpc="1">
              <a:prstTxWarp prst="textNoShape">
                <a:avLst/>
              </a:prstTxWarp>
              <a:noAutofit/>
            </a:bodyPr>
            <a:lstStyle/>
            <a:p>
              <a:pPr marL="0" marR="0" lvl="0" indent="0" algn="ctr" defTabSz="822692" rtl="0" eaLnBrk="1" fontAlgn="base" latinLnBrk="0" hangingPunct="1">
                <a:lnSpc>
                  <a:spcPct val="90000"/>
                </a:lnSpc>
                <a:spcBef>
                  <a:spcPct val="0"/>
                </a:spcBef>
                <a:spcAft>
                  <a:spcPct val="0"/>
                </a:spcAft>
                <a:buClrTx/>
                <a:buSzTx/>
                <a:buFontTx/>
                <a:buNone/>
                <a:tabLst/>
                <a:defRPr/>
              </a:pPr>
              <a:endParaRPr kumimoji="0" lang="en-US" sz="794" b="0" i="0" u="none" strike="noStrike" kern="0" cap="none" spc="0" normalizeH="0" baseline="0" noProof="0">
                <a:ln>
                  <a:noFill/>
                </a:ln>
                <a:solidFill>
                  <a:srgbClr val="353535"/>
                </a:solidFill>
                <a:effectLst/>
                <a:uLnTx/>
                <a:uFillTx/>
                <a:latin typeface="Segoe UI Semibold" panose="020B0702040204020203" pitchFamily="34" charset="0"/>
                <a:ea typeface="Segoe UI" pitchFamily="34" charset="0"/>
                <a:cs typeface="Segoe UI Semibold" panose="020B0702040204020203" pitchFamily="34" charset="0"/>
              </a:endParaRPr>
            </a:p>
          </p:txBody>
        </p:sp>
      </p:grpSp>
      <p:grpSp>
        <p:nvGrpSpPr>
          <p:cNvPr id="611" name="Group 610">
            <a:extLst>
              <a:ext uri="{FF2B5EF4-FFF2-40B4-BE49-F238E27FC236}">
                <a16:creationId xmlns:a16="http://schemas.microsoft.com/office/drawing/2014/main" id="{B8EC1882-931B-4FA9-A109-FC5C1699D1CF}"/>
              </a:ext>
            </a:extLst>
          </p:cNvPr>
          <p:cNvGrpSpPr/>
          <p:nvPr/>
        </p:nvGrpSpPr>
        <p:grpSpPr>
          <a:xfrm>
            <a:off x="6193565" y="3060385"/>
            <a:ext cx="475708" cy="296478"/>
            <a:chOff x="5464398" y="2233873"/>
            <a:chExt cx="539163" cy="336026"/>
          </a:xfrm>
        </p:grpSpPr>
        <p:sp>
          <p:nvSpPr>
            <p:cNvPr id="612" name="Isosceles Triangle 611">
              <a:extLst>
                <a:ext uri="{FF2B5EF4-FFF2-40B4-BE49-F238E27FC236}">
                  <a16:creationId xmlns:a16="http://schemas.microsoft.com/office/drawing/2014/main" id="{7C9EE63B-1F2A-4AD7-A1DA-C8F9FF3C3779}"/>
                </a:ext>
              </a:extLst>
            </p:cNvPr>
            <p:cNvSpPr/>
            <p:nvPr/>
          </p:nvSpPr>
          <p:spPr bwMode="auto">
            <a:xfrm rot="16200000">
              <a:off x="5464398" y="2344804"/>
              <a:ext cx="114164" cy="114164"/>
            </a:xfrm>
            <a:prstGeom prst="triangle">
              <a:avLst/>
            </a:prstGeom>
            <a:solidFill>
              <a:srgbClr val="353535"/>
            </a:solidFill>
            <a:ln w="9525" cap="flat" cmpd="sng" algn="ctr">
              <a:noFill/>
              <a:prstDash val="solid"/>
              <a:headEnd type="none" w="med" len="med"/>
              <a:tailEnd type="none" w="med" len="med"/>
            </a:ln>
            <a:effectLst/>
          </p:spPr>
          <p:txBody>
            <a:bodyPr rot="0" spcFirstLastPara="0" vertOverflow="overflow" horzOverflow="overflow" vert="horz" wrap="square" lIns="161357" tIns="129085" rIns="161357" bIns="129085" numCol="1" spcCol="0" rtlCol="0" fromWordArt="0" anchor="t" anchorCtr="0" forceAA="0" compatLnSpc="1">
              <a:prstTxWarp prst="textNoShape">
                <a:avLst/>
              </a:prstTxWarp>
              <a:noAutofit/>
            </a:bodyPr>
            <a:lstStyle/>
            <a:p>
              <a:pPr marL="0" marR="0" lvl="0" indent="0" algn="ctr" defTabSz="822692" rtl="0" eaLnBrk="1" fontAlgn="base" latinLnBrk="0" hangingPunct="1">
                <a:lnSpc>
                  <a:spcPct val="90000"/>
                </a:lnSpc>
                <a:spcBef>
                  <a:spcPct val="0"/>
                </a:spcBef>
                <a:spcAft>
                  <a:spcPct val="0"/>
                </a:spcAft>
                <a:buClrTx/>
                <a:buSzTx/>
                <a:buFontTx/>
                <a:buNone/>
                <a:tabLst/>
                <a:defRPr/>
              </a:pPr>
              <a:endParaRPr kumimoji="0" lang="en-US" sz="2118"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13" name="Isosceles Triangle 612">
              <a:extLst>
                <a:ext uri="{FF2B5EF4-FFF2-40B4-BE49-F238E27FC236}">
                  <a16:creationId xmlns:a16="http://schemas.microsoft.com/office/drawing/2014/main" id="{CB521EFC-A851-4896-AE8D-638DA310B03B}"/>
                </a:ext>
              </a:extLst>
            </p:cNvPr>
            <p:cNvSpPr/>
            <p:nvPr/>
          </p:nvSpPr>
          <p:spPr bwMode="auto">
            <a:xfrm rot="5400000" flipH="1">
              <a:off x="5889397" y="2344804"/>
              <a:ext cx="114164" cy="114164"/>
            </a:xfrm>
            <a:prstGeom prst="triangle">
              <a:avLst/>
            </a:prstGeom>
            <a:noFill/>
            <a:ln w="9525" cap="flat" cmpd="sng" algn="ctr">
              <a:noFill/>
              <a:prstDash val="solid"/>
              <a:headEnd type="none" w="med" len="med"/>
              <a:tailEnd type="none" w="med" len="med"/>
            </a:ln>
            <a:effectLst/>
          </p:spPr>
          <p:txBody>
            <a:bodyPr rot="0" spcFirstLastPara="0" vertOverflow="overflow" horzOverflow="overflow" vert="horz" wrap="square" lIns="161357" tIns="129085" rIns="161357" bIns="129085" numCol="1" spcCol="0" rtlCol="0" fromWordArt="0" anchor="t" anchorCtr="0" forceAA="0" compatLnSpc="1">
              <a:prstTxWarp prst="textNoShape">
                <a:avLst/>
              </a:prstTxWarp>
              <a:noAutofit/>
            </a:bodyPr>
            <a:lstStyle/>
            <a:p>
              <a:pPr marL="0" marR="0" lvl="0" indent="0" algn="ctr" defTabSz="822692" rtl="0" eaLnBrk="1" fontAlgn="base" latinLnBrk="0" hangingPunct="1">
                <a:lnSpc>
                  <a:spcPct val="90000"/>
                </a:lnSpc>
                <a:spcBef>
                  <a:spcPct val="0"/>
                </a:spcBef>
                <a:spcAft>
                  <a:spcPct val="0"/>
                </a:spcAft>
                <a:buClrTx/>
                <a:buSzTx/>
                <a:buFontTx/>
                <a:buNone/>
                <a:tabLst/>
                <a:defRPr/>
              </a:pPr>
              <a:endParaRPr kumimoji="0" lang="en-US" sz="2118"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14" name="Oval 613">
              <a:extLst>
                <a:ext uri="{FF2B5EF4-FFF2-40B4-BE49-F238E27FC236}">
                  <a16:creationId xmlns:a16="http://schemas.microsoft.com/office/drawing/2014/main" id="{06CB4D91-FDF9-4D4D-9FA9-E27DCC7FC848}"/>
                </a:ext>
              </a:extLst>
            </p:cNvPr>
            <p:cNvSpPr/>
            <p:nvPr/>
          </p:nvSpPr>
          <p:spPr bwMode="auto">
            <a:xfrm>
              <a:off x="5565969" y="2233873"/>
              <a:ext cx="336022" cy="336026"/>
            </a:xfrm>
            <a:prstGeom prst="ellipse">
              <a:avLst/>
            </a:prstGeom>
            <a:solidFill>
              <a:srgbClr val="FFFFFF"/>
            </a:solidFill>
            <a:ln w="9525" cap="flat" cmpd="sng" algn="ctr">
              <a:solidFill>
                <a:srgbClr val="353535"/>
              </a:solidFill>
              <a:prstDash val="solid"/>
              <a:headEnd type="none" w="med" len="med"/>
              <a:tailEnd type="none" w="med" len="med"/>
            </a:ln>
            <a:effectLst/>
          </p:spPr>
          <p:txBody>
            <a:bodyPr rot="0" spcFirstLastPara="0" vertOverflow="overflow" horzOverflow="overflow" vert="horz" wrap="square" lIns="161357" tIns="129085" rIns="161357" bIns="129085" numCol="1" spcCol="0" rtlCol="0" fromWordArt="0" anchor="ctr" anchorCtr="0" forceAA="0" compatLnSpc="1">
              <a:prstTxWarp prst="textNoShape">
                <a:avLst/>
              </a:prstTxWarp>
              <a:noAutofit/>
            </a:bodyPr>
            <a:lstStyle/>
            <a:p>
              <a:pPr marL="0" marR="0" lvl="0" indent="0" algn="ctr" defTabSz="822692" rtl="0" eaLnBrk="1" fontAlgn="base" latinLnBrk="0" hangingPunct="1">
                <a:lnSpc>
                  <a:spcPct val="90000"/>
                </a:lnSpc>
                <a:spcBef>
                  <a:spcPct val="0"/>
                </a:spcBef>
                <a:spcAft>
                  <a:spcPct val="0"/>
                </a:spcAft>
                <a:buClrTx/>
                <a:buSzTx/>
                <a:buFontTx/>
                <a:buNone/>
                <a:tabLst/>
                <a:defRPr/>
              </a:pPr>
              <a:endParaRPr kumimoji="0" lang="en-US" sz="794" b="0" i="0" u="none" strike="noStrike" kern="0" cap="none" spc="0" normalizeH="0" baseline="0" noProof="0">
                <a:ln>
                  <a:noFill/>
                </a:ln>
                <a:solidFill>
                  <a:srgbClr val="353535"/>
                </a:solidFill>
                <a:effectLst/>
                <a:uLnTx/>
                <a:uFillTx/>
                <a:latin typeface="Segoe UI Semibold" panose="020B0702040204020203" pitchFamily="34" charset="0"/>
                <a:ea typeface="Segoe UI" pitchFamily="34" charset="0"/>
                <a:cs typeface="Segoe UI Semibold" panose="020B0702040204020203" pitchFamily="34" charset="0"/>
              </a:endParaRPr>
            </a:p>
          </p:txBody>
        </p:sp>
      </p:grpSp>
      <p:sp>
        <p:nvSpPr>
          <p:cNvPr id="615" name="Rectangle 614">
            <a:extLst>
              <a:ext uri="{FF2B5EF4-FFF2-40B4-BE49-F238E27FC236}">
                <a16:creationId xmlns:a16="http://schemas.microsoft.com/office/drawing/2014/main" id="{C31A8564-E18E-43B8-92A2-6E62EDF57CBF}"/>
              </a:ext>
            </a:extLst>
          </p:cNvPr>
          <p:cNvSpPr/>
          <p:nvPr/>
        </p:nvSpPr>
        <p:spPr>
          <a:xfrm>
            <a:off x="6299656" y="3085416"/>
            <a:ext cx="272832" cy="263405"/>
          </a:xfrm>
          <a:prstGeom prst="rect">
            <a:avLst/>
          </a:prstGeom>
        </p:spPr>
        <p:txBody>
          <a:bodyPr wrap="none">
            <a:spAutoFit/>
          </a:bodyPr>
          <a:lstStyle/>
          <a:p>
            <a:pPr marL="0" marR="0" lvl="0" indent="0" algn="ctr" defTabSz="822692" rtl="0" eaLnBrk="1" fontAlgn="base" latinLnBrk="0" hangingPunct="1">
              <a:lnSpc>
                <a:spcPct val="90000"/>
              </a:lnSpc>
              <a:spcBef>
                <a:spcPct val="0"/>
              </a:spcBef>
              <a:spcAft>
                <a:spcPct val="0"/>
              </a:spcAft>
              <a:buClrTx/>
              <a:buSzTx/>
              <a:buFontTx/>
              <a:buNone/>
              <a:tabLst/>
              <a:defRPr/>
            </a:pPr>
            <a:r>
              <a:rPr kumimoji="0" lang="en-US" sz="1235" b="0" i="0" u="none" strike="noStrike" kern="1200" cap="none" spc="0" normalizeH="0" baseline="0" noProof="0">
                <a:ln>
                  <a:noFill/>
                </a:ln>
                <a:solidFill>
                  <a:srgbClr val="353535"/>
                </a:solidFill>
                <a:effectLst/>
                <a:uLnTx/>
                <a:uFillTx/>
                <a:latin typeface="Segoe UI Semibold" panose="020B0702040204020203" pitchFamily="34" charset="0"/>
                <a:ea typeface="Segoe UI" pitchFamily="34" charset="0"/>
                <a:cs typeface="Segoe UI Semibold" panose="020B0702040204020203" pitchFamily="34" charset="0"/>
              </a:rPr>
              <a:t>3</a:t>
            </a:r>
            <a:endParaRPr kumimoji="0" lang="en-US" sz="794" b="0" i="0" u="none" strike="noStrike" kern="1200" cap="none" spc="0" normalizeH="0" baseline="0" noProof="0">
              <a:ln>
                <a:noFill/>
              </a:ln>
              <a:solidFill>
                <a:srgbClr val="353535"/>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616" name="Oval 615">
            <a:extLst>
              <a:ext uri="{FF2B5EF4-FFF2-40B4-BE49-F238E27FC236}">
                <a16:creationId xmlns:a16="http://schemas.microsoft.com/office/drawing/2014/main" id="{FD58C18B-D7B7-4712-9A38-7D67F2CDABE9}"/>
              </a:ext>
            </a:extLst>
          </p:cNvPr>
          <p:cNvSpPr/>
          <p:nvPr/>
        </p:nvSpPr>
        <p:spPr bwMode="auto">
          <a:xfrm>
            <a:off x="4093406" y="2385848"/>
            <a:ext cx="3467706" cy="3467509"/>
          </a:xfrm>
          <a:prstGeom prst="ellipse">
            <a:avLst/>
          </a:prstGeom>
          <a:noFill/>
          <a:ln w="28575" cap="rnd" cmpd="sng" algn="ctr">
            <a:solidFill>
              <a:srgbClr val="00B0F0"/>
            </a:solidFill>
            <a:prstDash val="sysDot"/>
            <a:headEnd type="none"/>
            <a:tailEnd type="none"/>
          </a:ln>
          <a:effectLst/>
        </p:spPr>
        <p:txBody>
          <a:bodyPr rot="0" spcFirstLastPara="0" vertOverflow="overflow" horzOverflow="overflow" vert="horz" wrap="square" lIns="155075" tIns="124061" rIns="155075" bIns="124061" numCol="1" spcCol="0" rtlCol="0" fromWordArt="0" anchor="ctr" anchorCtr="0" forceAA="0" compatLnSpc="1">
            <a:prstTxWarp prst="textNoShape">
              <a:avLst/>
            </a:prstTxWarp>
            <a:noAutofit/>
          </a:bodyPr>
          <a:lstStyle/>
          <a:p>
            <a:pPr marL="0" marR="0" lvl="0" indent="0" algn="ctr" defTabSz="790597" rtl="0" eaLnBrk="1" fontAlgn="base" latinLnBrk="0" hangingPunct="1">
              <a:lnSpc>
                <a:spcPct val="90000"/>
              </a:lnSpc>
              <a:spcBef>
                <a:spcPct val="0"/>
              </a:spcBef>
              <a:spcAft>
                <a:spcPct val="0"/>
              </a:spcAft>
              <a:buClrTx/>
              <a:buSzTx/>
              <a:buFontTx/>
              <a:buNone/>
              <a:tabLst/>
              <a:defRPr/>
            </a:pPr>
            <a:endParaRPr kumimoji="0" lang="en-US" sz="138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17" name="Isosceles Triangle 616">
            <a:extLst>
              <a:ext uri="{FF2B5EF4-FFF2-40B4-BE49-F238E27FC236}">
                <a16:creationId xmlns:a16="http://schemas.microsoft.com/office/drawing/2014/main" id="{0F0CDE47-12F1-495F-A6BD-DB8B7740A6BD}"/>
              </a:ext>
            </a:extLst>
          </p:cNvPr>
          <p:cNvSpPr/>
          <p:nvPr/>
        </p:nvSpPr>
        <p:spPr bwMode="auto">
          <a:xfrm flipV="1">
            <a:off x="4939503" y="1626983"/>
            <a:ext cx="1551840" cy="1041937"/>
          </a:xfrm>
          <a:prstGeom prst="triangle">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61357" tIns="129085" rIns="161357" bIns="129085" numCol="1" spcCol="0" rtlCol="0" fromWordArt="0" anchor="t" anchorCtr="0" forceAA="0" compatLnSpc="1">
            <a:prstTxWarp prst="textNoShape">
              <a:avLst/>
            </a:prstTxWarp>
            <a:noAutofit/>
          </a:bodyPr>
          <a:lstStyle/>
          <a:p>
            <a:pPr marL="0" marR="0" lvl="0" indent="0" algn="ctr" defTabSz="822692" rtl="0" eaLnBrk="1" fontAlgn="base" latinLnBrk="0" hangingPunct="1">
              <a:lnSpc>
                <a:spcPct val="90000"/>
              </a:lnSpc>
              <a:spcBef>
                <a:spcPct val="0"/>
              </a:spcBef>
              <a:spcAft>
                <a:spcPct val="0"/>
              </a:spcAft>
              <a:buClrTx/>
              <a:buSzTx/>
              <a:buFontTx/>
              <a:buNone/>
              <a:tabLst/>
              <a:defRPr/>
            </a:pPr>
            <a:r>
              <a:rPr kumimoji="0" lang="en-US" sz="2118"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 </a:t>
            </a:r>
          </a:p>
        </p:txBody>
      </p:sp>
      <p:grpSp>
        <p:nvGrpSpPr>
          <p:cNvPr id="618" name="10TB of Data">
            <a:extLst>
              <a:ext uri="{FF2B5EF4-FFF2-40B4-BE49-F238E27FC236}">
                <a16:creationId xmlns:a16="http://schemas.microsoft.com/office/drawing/2014/main" id="{5B1BDBC5-71AE-435B-98D2-EEBD9697277F}"/>
              </a:ext>
            </a:extLst>
          </p:cNvPr>
          <p:cNvGrpSpPr/>
          <p:nvPr/>
        </p:nvGrpSpPr>
        <p:grpSpPr>
          <a:xfrm>
            <a:off x="5338763" y="1384770"/>
            <a:ext cx="814950" cy="900338"/>
            <a:chOff x="4474513" y="437335"/>
            <a:chExt cx="787326" cy="869819"/>
          </a:xfrm>
        </p:grpSpPr>
        <p:grpSp>
          <p:nvGrpSpPr>
            <p:cNvPr id="619" name="Group 167">
              <a:extLst>
                <a:ext uri="{FF2B5EF4-FFF2-40B4-BE49-F238E27FC236}">
                  <a16:creationId xmlns:a16="http://schemas.microsoft.com/office/drawing/2014/main" id="{9FB499FA-6013-45DC-A97A-AECF8E0146E0}"/>
                </a:ext>
              </a:extLst>
            </p:cNvPr>
            <p:cNvGrpSpPr>
              <a:grpSpLocks noChangeAspect="1"/>
            </p:cNvGrpSpPr>
            <p:nvPr/>
          </p:nvGrpSpPr>
          <p:grpSpPr bwMode="auto">
            <a:xfrm>
              <a:off x="4499386" y="437335"/>
              <a:ext cx="664881" cy="869819"/>
              <a:chOff x="6332" y="882"/>
              <a:chExt cx="425" cy="556"/>
            </a:xfrm>
            <a:solidFill>
              <a:srgbClr val="353535"/>
            </a:solidFill>
          </p:grpSpPr>
          <p:sp>
            <p:nvSpPr>
              <p:cNvPr id="621" name="Freeform 169">
                <a:extLst>
                  <a:ext uri="{FF2B5EF4-FFF2-40B4-BE49-F238E27FC236}">
                    <a16:creationId xmlns:a16="http://schemas.microsoft.com/office/drawing/2014/main" id="{E287C56B-2C37-441A-AFDC-23C36EA4845C}"/>
                  </a:ext>
                </a:extLst>
              </p:cNvPr>
              <p:cNvSpPr>
                <a:spLocks/>
              </p:cNvSpPr>
              <p:nvPr/>
            </p:nvSpPr>
            <p:spPr bwMode="auto">
              <a:xfrm>
                <a:off x="6332" y="1131"/>
                <a:ext cx="368" cy="307"/>
              </a:xfrm>
              <a:custGeom>
                <a:avLst/>
                <a:gdLst>
                  <a:gd name="T0" fmla="*/ 1368 w 1391"/>
                  <a:gd name="T1" fmla="*/ 1160 h 1160"/>
                  <a:gd name="T2" fmla="*/ 1368 w 1391"/>
                  <a:gd name="T3" fmla="*/ 1160 h 1160"/>
                  <a:gd name="T4" fmla="*/ 178 w 1391"/>
                  <a:gd name="T5" fmla="*/ 1160 h 1160"/>
                  <a:gd name="T6" fmla="*/ 87 w 1391"/>
                  <a:gd name="T7" fmla="*/ 1055 h 1160"/>
                  <a:gd name="T8" fmla="*/ 30 w 1391"/>
                  <a:gd name="T9" fmla="*/ 387 h 1160"/>
                  <a:gd name="T10" fmla="*/ 1 w 1391"/>
                  <a:gd name="T11" fmla="*/ 69 h 1160"/>
                  <a:gd name="T12" fmla="*/ 16 w 1391"/>
                  <a:gd name="T13" fmla="*/ 23 h 1160"/>
                  <a:gd name="T14" fmla="*/ 80 w 1391"/>
                  <a:gd name="T15" fmla="*/ 0 h 1160"/>
                  <a:gd name="T16" fmla="*/ 456 w 1391"/>
                  <a:gd name="T17" fmla="*/ 0 h 1160"/>
                  <a:gd name="T18" fmla="*/ 541 w 1391"/>
                  <a:gd name="T19" fmla="*/ 83 h 1160"/>
                  <a:gd name="T20" fmla="*/ 544 w 1391"/>
                  <a:gd name="T21" fmla="*/ 120 h 1160"/>
                  <a:gd name="T22" fmla="*/ 1294 w 1391"/>
                  <a:gd name="T23" fmla="*/ 120 h 1160"/>
                  <a:gd name="T24" fmla="*/ 1385 w 1391"/>
                  <a:gd name="T25" fmla="*/ 189 h 1160"/>
                  <a:gd name="T26" fmla="*/ 1391 w 1391"/>
                  <a:gd name="T27" fmla="*/ 298 h 1160"/>
                  <a:gd name="T28" fmla="*/ 1364 w 1391"/>
                  <a:gd name="T29" fmla="*/ 299 h 1160"/>
                  <a:gd name="T30" fmla="*/ 1358 w 1391"/>
                  <a:gd name="T31" fmla="*/ 191 h 1160"/>
                  <a:gd name="T32" fmla="*/ 1294 w 1391"/>
                  <a:gd name="T33" fmla="*/ 146 h 1160"/>
                  <a:gd name="T34" fmla="*/ 520 w 1391"/>
                  <a:gd name="T35" fmla="*/ 146 h 1160"/>
                  <a:gd name="T36" fmla="*/ 514 w 1391"/>
                  <a:gd name="T37" fmla="*/ 85 h 1160"/>
                  <a:gd name="T38" fmla="*/ 456 w 1391"/>
                  <a:gd name="T39" fmla="*/ 26 h 1160"/>
                  <a:gd name="T40" fmla="*/ 80 w 1391"/>
                  <a:gd name="T41" fmla="*/ 26 h 1160"/>
                  <a:gd name="T42" fmla="*/ 35 w 1391"/>
                  <a:gd name="T43" fmla="*/ 41 h 1160"/>
                  <a:gd name="T44" fmla="*/ 28 w 1391"/>
                  <a:gd name="T45" fmla="*/ 66 h 1160"/>
                  <a:gd name="T46" fmla="*/ 38 w 1391"/>
                  <a:gd name="T47" fmla="*/ 171 h 1160"/>
                  <a:gd name="T48" fmla="*/ 57 w 1391"/>
                  <a:gd name="T49" fmla="*/ 384 h 1160"/>
                  <a:gd name="T50" fmla="*/ 114 w 1391"/>
                  <a:gd name="T51" fmla="*/ 1052 h 1160"/>
                  <a:gd name="T52" fmla="*/ 178 w 1391"/>
                  <a:gd name="T53" fmla="*/ 1133 h 1160"/>
                  <a:gd name="T54" fmla="*/ 1368 w 1391"/>
                  <a:gd name="T55" fmla="*/ 1133 h 1160"/>
                  <a:gd name="T56" fmla="*/ 1368 w 1391"/>
                  <a:gd name="T57" fmla="*/ 1160 h 1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91" h="1160">
                    <a:moveTo>
                      <a:pt x="1368" y="1160"/>
                    </a:moveTo>
                    <a:lnTo>
                      <a:pt x="1368" y="1160"/>
                    </a:lnTo>
                    <a:lnTo>
                      <a:pt x="178" y="1160"/>
                    </a:lnTo>
                    <a:cubicBezTo>
                      <a:pt x="131" y="1160"/>
                      <a:pt x="91" y="1097"/>
                      <a:pt x="87" y="1055"/>
                    </a:cubicBezTo>
                    <a:lnTo>
                      <a:pt x="30" y="387"/>
                    </a:lnTo>
                    <a:lnTo>
                      <a:pt x="1" y="69"/>
                    </a:lnTo>
                    <a:cubicBezTo>
                      <a:pt x="0" y="51"/>
                      <a:pt x="5" y="35"/>
                      <a:pt x="16" y="23"/>
                    </a:cubicBezTo>
                    <a:cubicBezTo>
                      <a:pt x="29" y="8"/>
                      <a:pt x="52" y="0"/>
                      <a:pt x="80" y="0"/>
                    </a:cubicBezTo>
                    <a:lnTo>
                      <a:pt x="456" y="0"/>
                    </a:lnTo>
                    <a:cubicBezTo>
                      <a:pt x="499" y="0"/>
                      <a:pt x="537" y="37"/>
                      <a:pt x="541" y="83"/>
                    </a:cubicBezTo>
                    <a:lnTo>
                      <a:pt x="544" y="120"/>
                    </a:lnTo>
                    <a:lnTo>
                      <a:pt x="1294" y="120"/>
                    </a:lnTo>
                    <a:cubicBezTo>
                      <a:pt x="1344" y="120"/>
                      <a:pt x="1381" y="148"/>
                      <a:pt x="1385" y="189"/>
                    </a:cubicBezTo>
                    <a:lnTo>
                      <a:pt x="1391" y="298"/>
                    </a:lnTo>
                    <a:lnTo>
                      <a:pt x="1364" y="299"/>
                    </a:lnTo>
                    <a:lnTo>
                      <a:pt x="1358" y="191"/>
                    </a:lnTo>
                    <a:cubicBezTo>
                      <a:pt x="1355" y="160"/>
                      <a:pt x="1323" y="146"/>
                      <a:pt x="1294" y="146"/>
                    </a:cubicBezTo>
                    <a:lnTo>
                      <a:pt x="520" y="146"/>
                    </a:lnTo>
                    <a:lnTo>
                      <a:pt x="514" y="85"/>
                    </a:lnTo>
                    <a:cubicBezTo>
                      <a:pt x="511" y="53"/>
                      <a:pt x="485" y="26"/>
                      <a:pt x="456" y="26"/>
                    </a:cubicBezTo>
                    <a:lnTo>
                      <a:pt x="80" y="26"/>
                    </a:lnTo>
                    <a:cubicBezTo>
                      <a:pt x="60" y="26"/>
                      <a:pt x="44" y="31"/>
                      <a:pt x="35" y="41"/>
                    </a:cubicBezTo>
                    <a:cubicBezTo>
                      <a:pt x="29" y="47"/>
                      <a:pt x="27" y="56"/>
                      <a:pt x="28" y="66"/>
                    </a:cubicBezTo>
                    <a:lnTo>
                      <a:pt x="38" y="171"/>
                    </a:lnTo>
                    <a:lnTo>
                      <a:pt x="57" y="384"/>
                    </a:lnTo>
                    <a:lnTo>
                      <a:pt x="114" y="1052"/>
                    </a:lnTo>
                    <a:cubicBezTo>
                      <a:pt x="117" y="1086"/>
                      <a:pt x="150" y="1133"/>
                      <a:pt x="178" y="1133"/>
                    </a:cubicBezTo>
                    <a:lnTo>
                      <a:pt x="1368" y="1133"/>
                    </a:lnTo>
                    <a:lnTo>
                      <a:pt x="1368" y="1160"/>
                    </a:lnTo>
                    <a:close/>
                  </a:path>
                </a:pathLst>
              </a:custGeom>
              <a:grpFill/>
              <a:ln w="0">
                <a:noFill/>
                <a:prstDash val="solid"/>
                <a:round/>
                <a:headEnd/>
                <a:tailEnd/>
              </a:ln>
            </p:spPr>
            <p:txBody>
              <a:bodyPr vert="horz" wrap="square" lIns="82284" tIns="41142" rIns="82284" bIns="41142" numCol="1" anchor="t" anchorCtr="0" compatLnSpc="1">
                <a:prstTxWarp prst="textNoShape">
                  <a:avLst/>
                </a:prstTxWarp>
              </a:bodyPr>
              <a:lstStyle/>
              <a:p>
                <a:pPr marL="0" marR="0" lvl="0" indent="0" algn="l" defTabSz="822803" rtl="0" eaLnBrk="1" fontAlgn="auto" latinLnBrk="0" hangingPunct="1">
                  <a:lnSpc>
                    <a:spcPct val="100000"/>
                  </a:lnSpc>
                  <a:spcBef>
                    <a:spcPts val="0"/>
                  </a:spcBef>
                  <a:spcAft>
                    <a:spcPts val="0"/>
                  </a:spcAft>
                  <a:buClrTx/>
                  <a:buSzTx/>
                  <a:buFontTx/>
                  <a:buNone/>
                  <a:tabLst/>
                  <a:defRPr/>
                </a:pPr>
                <a:endParaRPr kumimoji="0" lang="en-US" sz="1620" b="0" i="0" u="none" strike="noStrike" kern="0" cap="none" spc="0" normalizeH="0" baseline="0" noProof="0">
                  <a:ln>
                    <a:noFill/>
                  </a:ln>
                  <a:solidFill>
                    <a:srgbClr val="FFFFFF"/>
                  </a:solidFill>
                  <a:effectLst/>
                  <a:uLnTx/>
                  <a:uFillTx/>
                  <a:latin typeface="Segoe UI"/>
                  <a:ea typeface="+mn-ea"/>
                  <a:cs typeface="+mn-cs"/>
                </a:endParaRPr>
              </a:p>
            </p:txBody>
          </p:sp>
          <p:sp>
            <p:nvSpPr>
              <p:cNvPr id="622" name="Freeform 170">
                <a:extLst>
                  <a:ext uri="{FF2B5EF4-FFF2-40B4-BE49-F238E27FC236}">
                    <a16:creationId xmlns:a16="http://schemas.microsoft.com/office/drawing/2014/main" id="{4C65F863-E0C2-49C9-ACD4-2CA946B65B4D}"/>
                  </a:ext>
                </a:extLst>
              </p:cNvPr>
              <p:cNvSpPr>
                <a:spLocks noEditPoints="1"/>
              </p:cNvSpPr>
              <p:nvPr/>
            </p:nvSpPr>
            <p:spPr bwMode="auto">
              <a:xfrm>
                <a:off x="6361" y="1209"/>
                <a:ext cx="396" cy="229"/>
              </a:xfrm>
              <a:custGeom>
                <a:avLst/>
                <a:gdLst>
                  <a:gd name="T0" fmla="*/ 221 w 1498"/>
                  <a:gd name="T1" fmla="*/ 27 h 867"/>
                  <a:gd name="T2" fmla="*/ 221 w 1498"/>
                  <a:gd name="T3" fmla="*/ 27 h 867"/>
                  <a:gd name="T4" fmla="*/ 153 w 1498"/>
                  <a:gd name="T5" fmla="*/ 86 h 867"/>
                  <a:gd name="T6" fmla="*/ 30 w 1498"/>
                  <a:gd name="T7" fmla="*/ 786 h 867"/>
                  <a:gd name="T8" fmla="*/ 40 w 1498"/>
                  <a:gd name="T9" fmla="*/ 825 h 867"/>
                  <a:gd name="T10" fmla="*/ 74 w 1498"/>
                  <a:gd name="T11" fmla="*/ 840 h 867"/>
                  <a:gd name="T12" fmla="*/ 1277 w 1498"/>
                  <a:gd name="T13" fmla="*/ 840 h 867"/>
                  <a:gd name="T14" fmla="*/ 1344 w 1498"/>
                  <a:gd name="T15" fmla="*/ 781 h 867"/>
                  <a:gd name="T16" fmla="*/ 1467 w 1498"/>
                  <a:gd name="T17" fmla="*/ 81 h 867"/>
                  <a:gd name="T18" fmla="*/ 1458 w 1498"/>
                  <a:gd name="T19" fmla="*/ 42 h 867"/>
                  <a:gd name="T20" fmla="*/ 1424 w 1498"/>
                  <a:gd name="T21" fmla="*/ 27 h 867"/>
                  <a:gd name="T22" fmla="*/ 221 w 1498"/>
                  <a:gd name="T23" fmla="*/ 27 h 867"/>
                  <a:gd name="T24" fmla="*/ 1277 w 1498"/>
                  <a:gd name="T25" fmla="*/ 867 h 867"/>
                  <a:gd name="T26" fmla="*/ 1277 w 1498"/>
                  <a:gd name="T27" fmla="*/ 867 h 867"/>
                  <a:gd name="T28" fmla="*/ 74 w 1498"/>
                  <a:gd name="T29" fmla="*/ 867 h 867"/>
                  <a:gd name="T30" fmla="*/ 19 w 1498"/>
                  <a:gd name="T31" fmla="*/ 842 h 867"/>
                  <a:gd name="T32" fmla="*/ 4 w 1498"/>
                  <a:gd name="T33" fmla="*/ 782 h 867"/>
                  <a:gd name="T34" fmla="*/ 127 w 1498"/>
                  <a:gd name="T35" fmla="*/ 82 h 867"/>
                  <a:gd name="T36" fmla="*/ 221 w 1498"/>
                  <a:gd name="T37" fmla="*/ 0 h 867"/>
                  <a:gd name="T38" fmla="*/ 1424 w 1498"/>
                  <a:gd name="T39" fmla="*/ 0 h 867"/>
                  <a:gd name="T40" fmla="*/ 1478 w 1498"/>
                  <a:gd name="T41" fmla="*/ 24 h 867"/>
                  <a:gd name="T42" fmla="*/ 1493 w 1498"/>
                  <a:gd name="T43" fmla="*/ 86 h 867"/>
                  <a:gd name="T44" fmla="*/ 1371 w 1498"/>
                  <a:gd name="T45" fmla="*/ 785 h 867"/>
                  <a:gd name="T46" fmla="*/ 1277 w 1498"/>
                  <a:gd name="T47" fmla="*/ 867 h 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98" h="867">
                    <a:moveTo>
                      <a:pt x="221" y="27"/>
                    </a:moveTo>
                    <a:lnTo>
                      <a:pt x="221" y="27"/>
                    </a:lnTo>
                    <a:cubicBezTo>
                      <a:pt x="190" y="27"/>
                      <a:pt x="159" y="55"/>
                      <a:pt x="153" y="86"/>
                    </a:cubicBezTo>
                    <a:lnTo>
                      <a:pt x="30" y="786"/>
                    </a:lnTo>
                    <a:cubicBezTo>
                      <a:pt x="28" y="801"/>
                      <a:pt x="31" y="815"/>
                      <a:pt x="40" y="825"/>
                    </a:cubicBezTo>
                    <a:cubicBezTo>
                      <a:pt x="48" y="835"/>
                      <a:pt x="60" y="840"/>
                      <a:pt x="74" y="840"/>
                    </a:cubicBezTo>
                    <a:lnTo>
                      <a:pt x="1277" y="840"/>
                    </a:lnTo>
                    <a:cubicBezTo>
                      <a:pt x="1308" y="840"/>
                      <a:pt x="1339" y="813"/>
                      <a:pt x="1344" y="781"/>
                    </a:cubicBezTo>
                    <a:lnTo>
                      <a:pt x="1467" y="81"/>
                    </a:lnTo>
                    <a:cubicBezTo>
                      <a:pt x="1470" y="67"/>
                      <a:pt x="1466" y="52"/>
                      <a:pt x="1458" y="42"/>
                    </a:cubicBezTo>
                    <a:cubicBezTo>
                      <a:pt x="1449" y="32"/>
                      <a:pt x="1438" y="27"/>
                      <a:pt x="1424" y="27"/>
                    </a:cubicBezTo>
                    <a:lnTo>
                      <a:pt x="221" y="27"/>
                    </a:lnTo>
                    <a:close/>
                    <a:moveTo>
                      <a:pt x="1277" y="867"/>
                    </a:moveTo>
                    <a:lnTo>
                      <a:pt x="1277" y="867"/>
                    </a:lnTo>
                    <a:lnTo>
                      <a:pt x="74" y="867"/>
                    </a:lnTo>
                    <a:cubicBezTo>
                      <a:pt x="52" y="867"/>
                      <a:pt x="32" y="858"/>
                      <a:pt x="19" y="842"/>
                    </a:cubicBezTo>
                    <a:cubicBezTo>
                      <a:pt x="6" y="826"/>
                      <a:pt x="0" y="804"/>
                      <a:pt x="4" y="782"/>
                    </a:cubicBezTo>
                    <a:lnTo>
                      <a:pt x="127" y="82"/>
                    </a:lnTo>
                    <a:cubicBezTo>
                      <a:pt x="135" y="37"/>
                      <a:pt x="177" y="0"/>
                      <a:pt x="221" y="0"/>
                    </a:cubicBezTo>
                    <a:lnTo>
                      <a:pt x="1424" y="0"/>
                    </a:lnTo>
                    <a:cubicBezTo>
                      <a:pt x="1446" y="0"/>
                      <a:pt x="1465" y="9"/>
                      <a:pt x="1478" y="24"/>
                    </a:cubicBezTo>
                    <a:cubicBezTo>
                      <a:pt x="1492" y="41"/>
                      <a:pt x="1498" y="63"/>
                      <a:pt x="1493" y="86"/>
                    </a:cubicBezTo>
                    <a:lnTo>
                      <a:pt x="1371" y="785"/>
                    </a:lnTo>
                    <a:cubicBezTo>
                      <a:pt x="1363" y="830"/>
                      <a:pt x="1321" y="867"/>
                      <a:pt x="1277" y="867"/>
                    </a:cubicBezTo>
                    <a:close/>
                  </a:path>
                </a:pathLst>
              </a:custGeom>
              <a:grpFill/>
              <a:ln w="0">
                <a:noFill/>
                <a:prstDash val="solid"/>
                <a:round/>
                <a:headEnd/>
                <a:tailEnd/>
              </a:ln>
            </p:spPr>
            <p:txBody>
              <a:bodyPr vert="horz" wrap="square" lIns="82284" tIns="41142" rIns="82284" bIns="41142" numCol="1" anchor="t" anchorCtr="0" compatLnSpc="1">
                <a:prstTxWarp prst="textNoShape">
                  <a:avLst/>
                </a:prstTxWarp>
              </a:bodyPr>
              <a:lstStyle/>
              <a:p>
                <a:pPr marL="0" marR="0" lvl="0" indent="0" algn="l" defTabSz="822803" rtl="0" eaLnBrk="1" fontAlgn="auto" latinLnBrk="0" hangingPunct="1">
                  <a:lnSpc>
                    <a:spcPct val="100000"/>
                  </a:lnSpc>
                  <a:spcBef>
                    <a:spcPts val="0"/>
                  </a:spcBef>
                  <a:spcAft>
                    <a:spcPts val="0"/>
                  </a:spcAft>
                  <a:buClrTx/>
                  <a:buSzTx/>
                  <a:buFontTx/>
                  <a:buNone/>
                  <a:tabLst/>
                  <a:defRPr/>
                </a:pPr>
                <a:endParaRPr kumimoji="0" lang="en-US" sz="1620" b="0" i="0" u="none" strike="noStrike" kern="0" cap="none" spc="0" normalizeH="0" baseline="0" noProof="0">
                  <a:ln>
                    <a:noFill/>
                  </a:ln>
                  <a:solidFill>
                    <a:srgbClr val="FFFFFF"/>
                  </a:solidFill>
                  <a:effectLst/>
                  <a:uLnTx/>
                  <a:uFillTx/>
                  <a:latin typeface="Segoe UI"/>
                  <a:ea typeface="+mn-ea"/>
                  <a:cs typeface="+mn-cs"/>
                </a:endParaRPr>
              </a:p>
            </p:txBody>
          </p:sp>
          <p:sp>
            <p:nvSpPr>
              <p:cNvPr id="623" name="Freeform 171">
                <a:extLst>
                  <a:ext uri="{FF2B5EF4-FFF2-40B4-BE49-F238E27FC236}">
                    <a16:creationId xmlns:a16="http://schemas.microsoft.com/office/drawing/2014/main" id="{2314EB8F-7F5D-494C-B410-98ACAC25BA58}"/>
                  </a:ext>
                </a:extLst>
              </p:cNvPr>
              <p:cNvSpPr>
                <a:spLocks noEditPoints="1"/>
              </p:cNvSpPr>
              <p:nvPr/>
            </p:nvSpPr>
            <p:spPr bwMode="auto">
              <a:xfrm>
                <a:off x="6455" y="1028"/>
                <a:ext cx="44" cy="66"/>
              </a:xfrm>
              <a:custGeom>
                <a:avLst/>
                <a:gdLst>
                  <a:gd name="T0" fmla="*/ 129 w 166"/>
                  <a:gd name="T1" fmla="*/ 151 h 248"/>
                  <a:gd name="T2" fmla="*/ 129 w 166"/>
                  <a:gd name="T3" fmla="*/ 151 h 248"/>
                  <a:gd name="T4" fmla="*/ 108 w 166"/>
                  <a:gd name="T5" fmla="*/ 76 h 248"/>
                  <a:gd name="T6" fmla="*/ 105 w 166"/>
                  <a:gd name="T7" fmla="*/ 66 h 248"/>
                  <a:gd name="T8" fmla="*/ 100 w 166"/>
                  <a:gd name="T9" fmla="*/ 55 h 248"/>
                  <a:gd name="T10" fmla="*/ 94 w 166"/>
                  <a:gd name="T11" fmla="*/ 45 h 248"/>
                  <a:gd name="T12" fmla="*/ 85 w 166"/>
                  <a:gd name="T13" fmla="*/ 37 h 248"/>
                  <a:gd name="T14" fmla="*/ 73 w 166"/>
                  <a:gd name="T15" fmla="*/ 32 h 248"/>
                  <a:gd name="T16" fmla="*/ 58 w 166"/>
                  <a:gd name="T17" fmla="*/ 34 h 248"/>
                  <a:gd name="T18" fmla="*/ 39 w 166"/>
                  <a:gd name="T19" fmla="*/ 45 h 248"/>
                  <a:gd name="T20" fmla="*/ 33 w 166"/>
                  <a:gd name="T21" fmla="*/ 62 h 248"/>
                  <a:gd name="T22" fmla="*/ 33 w 166"/>
                  <a:gd name="T23" fmla="*/ 80 h 248"/>
                  <a:gd name="T24" fmla="*/ 37 w 166"/>
                  <a:gd name="T25" fmla="*/ 96 h 248"/>
                  <a:gd name="T26" fmla="*/ 58 w 166"/>
                  <a:gd name="T27" fmla="*/ 171 h 248"/>
                  <a:gd name="T28" fmla="*/ 61 w 166"/>
                  <a:gd name="T29" fmla="*/ 181 h 248"/>
                  <a:gd name="T30" fmla="*/ 66 w 166"/>
                  <a:gd name="T31" fmla="*/ 192 h 248"/>
                  <a:gd name="T32" fmla="*/ 72 w 166"/>
                  <a:gd name="T33" fmla="*/ 203 h 248"/>
                  <a:gd name="T34" fmla="*/ 81 w 166"/>
                  <a:gd name="T35" fmla="*/ 211 h 248"/>
                  <a:gd name="T36" fmla="*/ 93 w 166"/>
                  <a:gd name="T37" fmla="*/ 215 h 248"/>
                  <a:gd name="T38" fmla="*/ 108 w 166"/>
                  <a:gd name="T39" fmla="*/ 214 h 248"/>
                  <a:gd name="T40" fmla="*/ 122 w 166"/>
                  <a:gd name="T41" fmla="*/ 207 h 248"/>
                  <a:gd name="T42" fmla="*/ 130 w 166"/>
                  <a:gd name="T43" fmla="*/ 197 h 248"/>
                  <a:gd name="T44" fmla="*/ 133 w 166"/>
                  <a:gd name="T45" fmla="*/ 185 h 248"/>
                  <a:gd name="T46" fmla="*/ 133 w 166"/>
                  <a:gd name="T47" fmla="*/ 173 h 248"/>
                  <a:gd name="T48" fmla="*/ 132 w 166"/>
                  <a:gd name="T49" fmla="*/ 161 h 248"/>
                  <a:gd name="T50" fmla="*/ 129 w 166"/>
                  <a:gd name="T51" fmla="*/ 151 h 248"/>
                  <a:gd name="T52" fmla="*/ 26 w 166"/>
                  <a:gd name="T53" fmla="*/ 180 h 248"/>
                  <a:gd name="T54" fmla="*/ 26 w 166"/>
                  <a:gd name="T55" fmla="*/ 180 h 248"/>
                  <a:gd name="T56" fmla="*/ 5 w 166"/>
                  <a:gd name="T57" fmla="*/ 105 h 248"/>
                  <a:gd name="T58" fmla="*/ 1 w 166"/>
                  <a:gd name="T59" fmla="*/ 89 h 248"/>
                  <a:gd name="T60" fmla="*/ 0 w 166"/>
                  <a:gd name="T61" fmla="*/ 70 h 248"/>
                  <a:gd name="T62" fmla="*/ 2 w 166"/>
                  <a:gd name="T63" fmla="*/ 50 h 248"/>
                  <a:gd name="T64" fmla="*/ 9 w 166"/>
                  <a:gd name="T65" fmla="*/ 31 h 248"/>
                  <a:gd name="T66" fmla="*/ 25 w 166"/>
                  <a:gd name="T67" fmla="*/ 15 h 248"/>
                  <a:gd name="T68" fmla="*/ 50 w 166"/>
                  <a:gd name="T69" fmla="*/ 4 h 248"/>
                  <a:gd name="T70" fmla="*/ 77 w 166"/>
                  <a:gd name="T71" fmla="*/ 1 h 248"/>
                  <a:gd name="T72" fmla="*/ 98 w 166"/>
                  <a:gd name="T73" fmla="*/ 7 h 248"/>
                  <a:gd name="T74" fmla="*/ 114 w 166"/>
                  <a:gd name="T75" fmla="*/ 19 h 248"/>
                  <a:gd name="T76" fmla="*/ 126 w 166"/>
                  <a:gd name="T77" fmla="*/ 35 h 248"/>
                  <a:gd name="T78" fmla="*/ 135 w 166"/>
                  <a:gd name="T79" fmla="*/ 52 h 248"/>
                  <a:gd name="T80" fmla="*/ 140 w 166"/>
                  <a:gd name="T81" fmla="*/ 67 h 248"/>
                  <a:gd name="T82" fmla="*/ 161 w 166"/>
                  <a:gd name="T83" fmla="*/ 142 h 248"/>
                  <a:gd name="T84" fmla="*/ 165 w 166"/>
                  <a:gd name="T85" fmla="*/ 158 h 248"/>
                  <a:gd name="T86" fmla="*/ 166 w 166"/>
                  <a:gd name="T87" fmla="*/ 177 h 248"/>
                  <a:gd name="T88" fmla="*/ 164 w 166"/>
                  <a:gd name="T89" fmla="*/ 197 h 248"/>
                  <a:gd name="T90" fmla="*/ 157 w 166"/>
                  <a:gd name="T91" fmla="*/ 216 h 248"/>
                  <a:gd name="T92" fmla="*/ 142 w 166"/>
                  <a:gd name="T93" fmla="*/ 232 h 248"/>
                  <a:gd name="T94" fmla="*/ 117 w 166"/>
                  <a:gd name="T95" fmla="*/ 244 h 248"/>
                  <a:gd name="T96" fmla="*/ 90 w 166"/>
                  <a:gd name="T97" fmla="*/ 247 h 248"/>
                  <a:gd name="T98" fmla="*/ 68 w 166"/>
                  <a:gd name="T99" fmla="*/ 241 h 248"/>
                  <a:gd name="T100" fmla="*/ 52 w 166"/>
                  <a:gd name="T101" fmla="*/ 229 h 248"/>
                  <a:gd name="T102" fmla="*/ 40 w 166"/>
                  <a:gd name="T103" fmla="*/ 213 h 248"/>
                  <a:gd name="T104" fmla="*/ 31 w 166"/>
                  <a:gd name="T105" fmla="*/ 196 h 248"/>
                  <a:gd name="T106" fmla="*/ 26 w 166"/>
                  <a:gd name="T107" fmla="*/ 180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66" h="248">
                    <a:moveTo>
                      <a:pt x="129" y="151"/>
                    </a:moveTo>
                    <a:lnTo>
                      <a:pt x="129" y="151"/>
                    </a:lnTo>
                    <a:lnTo>
                      <a:pt x="108" y="76"/>
                    </a:lnTo>
                    <a:cubicBezTo>
                      <a:pt x="107" y="73"/>
                      <a:pt x="106" y="70"/>
                      <a:pt x="105" y="66"/>
                    </a:cubicBezTo>
                    <a:cubicBezTo>
                      <a:pt x="104" y="63"/>
                      <a:pt x="102" y="59"/>
                      <a:pt x="100" y="55"/>
                    </a:cubicBezTo>
                    <a:cubicBezTo>
                      <a:pt x="99" y="52"/>
                      <a:pt x="96" y="48"/>
                      <a:pt x="94" y="45"/>
                    </a:cubicBezTo>
                    <a:cubicBezTo>
                      <a:pt x="91" y="42"/>
                      <a:pt x="88" y="39"/>
                      <a:pt x="85" y="37"/>
                    </a:cubicBezTo>
                    <a:cubicBezTo>
                      <a:pt x="82" y="34"/>
                      <a:pt x="78" y="33"/>
                      <a:pt x="73" y="32"/>
                    </a:cubicBezTo>
                    <a:cubicBezTo>
                      <a:pt x="69" y="32"/>
                      <a:pt x="64" y="32"/>
                      <a:pt x="58" y="34"/>
                    </a:cubicBezTo>
                    <a:cubicBezTo>
                      <a:pt x="49" y="36"/>
                      <a:pt x="43" y="40"/>
                      <a:pt x="39" y="45"/>
                    </a:cubicBezTo>
                    <a:cubicBezTo>
                      <a:pt x="36" y="50"/>
                      <a:pt x="33" y="56"/>
                      <a:pt x="33" y="62"/>
                    </a:cubicBezTo>
                    <a:cubicBezTo>
                      <a:pt x="32" y="68"/>
                      <a:pt x="32" y="74"/>
                      <a:pt x="33" y="80"/>
                    </a:cubicBezTo>
                    <a:cubicBezTo>
                      <a:pt x="34" y="86"/>
                      <a:pt x="36" y="92"/>
                      <a:pt x="37" y="96"/>
                    </a:cubicBezTo>
                    <a:lnTo>
                      <a:pt x="58" y="171"/>
                    </a:lnTo>
                    <a:cubicBezTo>
                      <a:pt x="59" y="174"/>
                      <a:pt x="60" y="178"/>
                      <a:pt x="61" y="181"/>
                    </a:cubicBezTo>
                    <a:cubicBezTo>
                      <a:pt x="62" y="185"/>
                      <a:pt x="64" y="188"/>
                      <a:pt x="66" y="192"/>
                    </a:cubicBezTo>
                    <a:cubicBezTo>
                      <a:pt x="67" y="196"/>
                      <a:pt x="70" y="199"/>
                      <a:pt x="72" y="203"/>
                    </a:cubicBezTo>
                    <a:cubicBezTo>
                      <a:pt x="75" y="206"/>
                      <a:pt x="78" y="209"/>
                      <a:pt x="81" y="211"/>
                    </a:cubicBezTo>
                    <a:cubicBezTo>
                      <a:pt x="85" y="213"/>
                      <a:pt x="89" y="214"/>
                      <a:pt x="93" y="215"/>
                    </a:cubicBezTo>
                    <a:cubicBezTo>
                      <a:pt x="97" y="216"/>
                      <a:pt x="103" y="215"/>
                      <a:pt x="108" y="214"/>
                    </a:cubicBezTo>
                    <a:cubicBezTo>
                      <a:pt x="114" y="212"/>
                      <a:pt x="119" y="210"/>
                      <a:pt x="122" y="207"/>
                    </a:cubicBezTo>
                    <a:cubicBezTo>
                      <a:pt x="126" y="204"/>
                      <a:pt x="128" y="201"/>
                      <a:pt x="130" y="197"/>
                    </a:cubicBezTo>
                    <a:cubicBezTo>
                      <a:pt x="132" y="193"/>
                      <a:pt x="133" y="190"/>
                      <a:pt x="133" y="185"/>
                    </a:cubicBezTo>
                    <a:cubicBezTo>
                      <a:pt x="134" y="181"/>
                      <a:pt x="134" y="177"/>
                      <a:pt x="133" y="173"/>
                    </a:cubicBezTo>
                    <a:cubicBezTo>
                      <a:pt x="133" y="169"/>
                      <a:pt x="133" y="165"/>
                      <a:pt x="132" y="161"/>
                    </a:cubicBezTo>
                    <a:cubicBezTo>
                      <a:pt x="131" y="158"/>
                      <a:pt x="130" y="154"/>
                      <a:pt x="129" y="151"/>
                    </a:cubicBezTo>
                    <a:close/>
                    <a:moveTo>
                      <a:pt x="26" y="180"/>
                    </a:moveTo>
                    <a:lnTo>
                      <a:pt x="26" y="180"/>
                    </a:lnTo>
                    <a:lnTo>
                      <a:pt x="5" y="105"/>
                    </a:lnTo>
                    <a:cubicBezTo>
                      <a:pt x="4" y="101"/>
                      <a:pt x="3" y="95"/>
                      <a:pt x="1" y="89"/>
                    </a:cubicBezTo>
                    <a:cubicBezTo>
                      <a:pt x="0" y="83"/>
                      <a:pt x="0" y="77"/>
                      <a:pt x="0" y="70"/>
                    </a:cubicBezTo>
                    <a:cubicBezTo>
                      <a:pt x="0" y="64"/>
                      <a:pt x="0" y="57"/>
                      <a:pt x="2" y="50"/>
                    </a:cubicBezTo>
                    <a:cubicBezTo>
                      <a:pt x="3" y="44"/>
                      <a:pt x="6" y="37"/>
                      <a:pt x="9" y="31"/>
                    </a:cubicBezTo>
                    <a:cubicBezTo>
                      <a:pt x="13" y="25"/>
                      <a:pt x="18" y="20"/>
                      <a:pt x="25" y="15"/>
                    </a:cubicBezTo>
                    <a:cubicBezTo>
                      <a:pt x="31" y="10"/>
                      <a:pt x="40" y="7"/>
                      <a:pt x="50" y="4"/>
                    </a:cubicBezTo>
                    <a:cubicBezTo>
                      <a:pt x="60" y="1"/>
                      <a:pt x="69" y="0"/>
                      <a:pt x="77" y="1"/>
                    </a:cubicBezTo>
                    <a:cubicBezTo>
                      <a:pt x="85" y="1"/>
                      <a:pt x="92" y="3"/>
                      <a:pt x="98" y="7"/>
                    </a:cubicBezTo>
                    <a:cubicBezTo>
                      <a:pt x="104" y="10"/>
                      <a:pt x="110" y="14"/>
                      <a:pt x="114" y="19"/>
                    </a:cubicBezTo>
                    <a:cubicBezTo>
                      <a:pt x="119" y="24"/>
                      <a:pt x="123" y="29"/>
                      <a:pt x="126" y="35"/>
                    </a:cubicBezTo>
                    <a:cubicBezTo>
                      <a:pt x="130" y="40"/>
                      <a:pt x="133" y="46"/>
                      <a:pt x="135" y="52"/>
                    </a:cubicBezTo>
                    <a:cubicBezTo>
                      <a:pt x="137" y="58"/>
                      <a:pt x="139" y="63"/>
                      <a:pt x="140" y="67"/>
                    </a:cubicBezTo>
                    <a:lnTo>
                      <a:pt x="161" y="142"/>
                    </a:lnTo>
                    <a:cubicBezTo>
                      <a:pt x="162" y="147"/>
                      <a:pt x="164" y="152"/>
                      <a:pt x="165" y="158"/>
                    </a:cubicBezTo>
                    <a:cubicBezTo>
                      <a:pt x="166" y="164"/>
                      <a:pt x="166" y="170"/>
                      <a:pt x="166" y="177"/>
                    </a:cubicBezTo>
                    <a:cubicBezTo>
                      <a:pt x="166" y="183"/>
                      <a:pt x="166" y="190"/>
                      <a:pt x="164" y="197"/>
                    </a:cubicBezTo>
                    <a:cubicBezTo>
                      <a:pt x="163" y="204"/>
                      <a:pt x="160" y="210"/>
                      <a:pt x="157" y="216"/>
                    </a:cubicBezTo>
                    <a:cubicBezTo>
                      <a:pt x="153" y="222"/>
                      <a:pt x="148" y="227"/>
                      <a:pt x="142" y="232"/>
                    </a:cubicBezTo>
                    <a:cubicBezTo>
                      <a:pt x="135" y="237"/>
                      <a:pt x="127" y="241"/>
                      <a:pt x="117" y="244"/>
                    </a:cubicBezTo>
                    <a:cubicBezTo>
                      <a:pt x="107" y="247"/>
                      <a:pt x="98" y="248"/>
                      <a:pt x="90" y="247"/>
                    </a:cubicBezTo>
                    <a:cubicBezTo>
                      <a:pt x="82" y="246"/>
                      <a:pt x="75" y="244"/>
                      <a:pt x="68" y="241"/>
                    </a:cubicBezTo>
                    <a:cubicBezTo>
                      <a:pt x="62" y="238"/>
                      <a:pt x="56" y="234"/>
                      <a:pt x="52" y="229"/>
                    </a:cubicBezTo>
                    <a:cubicBezTo>
                      <a:pt x="47" y="224"/>
                      <a:pt x="43" y="218"/>
                      <a:pt x="40" y="213"/>
                    </a:cubicBezTo>
                    <a:cubicBezTo>
                      <a:pt x="36" y="207"/>
                      <a:pt x="33" y="201"/>
                      <a:pt x="31" y="196"/>
                    </a:cubicBezTo>
                    <a:cubicBezTo>
                      <a:pt x="29" y="190"/>
                      <a:pt x="27" y="185"/>
                      <a:pt x="26" y="180"/>
                    </a:cubicBezTo>
                    <a:close/>
                  </a:path>
                </a:pathLst>
              </a:custGeom>
              <a:grpFill/>
              <a:ln w="0">
                <a:noFill/>
                <a:prstDash val="solid"/>
                <a:round/>
                <a:headEnd/>
                <a:tailEnd/>
              </a:ln>
            </p:spPr>
            <p:txBody>
              <a:bodyPr vert="horz" wrap="square" lIns="82284" tIns="41142" rIns="82284" bIns="41142" numCol="1" anchor="t" anchorCtr="0" compatLnSpc="1">
                <a:prstTxWarp prst="textNoShape">
                  <a:avLst/>
                </a:prstTxWarp>
              </a:bodyPr>
              <a:lstStyle/>
              <a:p>
                <a:pPr marL="0" marR="0" lvl="0" indent="0" algn="l" defTabSz="822803" rtl="0" eaLnBrk="1" fontAlgn="auto" latinLnBrk="0" hangingPunct="1">
                  <a:lnSpc>
                    <a:spcPct val="100000"/>
                  </a:lnSpc>
                  <a:spcBef>
                    <a:spcPts val="0"/>
                  </a:spcBef>
                  <a:spcAft>
                    <a:spcPts val="0"/>
                  </a:spcAft>
                  <a:buClrTx/>
                  <a:buSzTx/>
                  <a:buFontTx/>
                  <a:buNone/>
                  <a:tabLst/>
                  <a:defRPr/>
                </a:pPr>
                <a:endParaRPr kumimoji="0" lang="en-US" sz="1620" b="0" i="0" u="none" strike="noStrike" kern="0" cap="none" spc="0" normalizeH="0" baseline="0" noProof="0">
                  <a:ln>
                    <a:noFill/>
                  </a:ln>
                  <a:solidFill>
                    <a:srgbClr val="FFFFFF"/>
                  </a:solidFill>
                  <a:effectLst/>
                  <a:uLnTx/>
                  <a:uFillTx/>
                  <a:latin typeface="Segoe UI"/>
                  <a:ea typeface="+mn-ea"/>
                  <a:cs typeface="+mn-cs"/>
                </a:endParaRPr>
              </a:p>
            </p:txBody>
          </p:sp>
          <p:sp>
            <p:nvSpPr>
              <p:cNvPr id="624" name="Freeform 172">
                <a:extLst>
                  <a:ext uri="{FF2B5EF4-FFF2-40B4-BE49-F238E27FC236}">
                    <a16:creationId xmlns:a16="http://schemas.microsoft.com/office/drawing/2014/main" id="{5608D3EC-1AA5-48E0-8DBE-2D3279FA2022}"/>
                  </a:ext>
                </a:extLst>
              </p:cNvPr>
              <p:cNvSpPr>
                <a:spLocks noEditPoints="1"/>
              </p:cNvSpPr>
              <p:nvPr/>
            </p:nvSpPr>
            <p:spPr bwMode="auto">
              <a:xfrm>
                <a:off x="6681" y="935"/>
                <a:ext cx="41" cy="66"/>
              </a:xfrm>
              <a:custGeom>
                <a:avLst/>
                <a:gdLst>
                  <a:gd name="T0" fmla="*/ 108 w 158"/>
                  <a:gd name="T1" fmla="*/ 170 h 249"/>
                  <a:gd name="T2" fmla="*/ 108 w 158"/>
                  <a:gd name="T3" fmla="*/ 170 h 249"/>
                  <a:gd name="T4" fmla="*/ 123 w 158"/>
                  <a:gd name="T5" fmla="*/ 93 h 249"/>
                  <a:gd name="T6" fmla="*/ 124 w 158"/>
                  <a:gd name="T7" fmla="*/ 83 h 249"/>
                  <a:gd name="T8" fmla="*/ 125 w 158"/>
                  <a:gd name="T9" fmla="*/ 71 h 249"/>
                  <a:gd name="T10" fmla="*/ 124 w 158"/>
                  <a:gd name="T11" fmla="*/ 58 h 249"/>
                  <a:gd name="T12" fmla="*/ 120 w 158"/>
                  <a:gd name="T13" fmla="*/ 47 h 249"/>
                  <a:gd name="T14" fmla="*/ 111 w 158"/>
                  <a:gd name="T15" fmla="*/ 38 h 249"/>
                  <a:gd name="T16" fmla="*/ 97 w 158"/>
                  <a:gd name="T17" fmla="*/ 33 h 249"/>
                  <a:gd name="T18" fmla="*/ 75 w 158"/>
                  <a:gd name="T19" fmla="*/ 35 h 249"/>
                  <a:gd name="T20" fmla="*/ 61 w 158"/>
                  <a:gd name="T21" fmla="*/ 47 h 249"/>
                  <a:gd name="T22" fmla="*/ 54 w 158"/>
                  <a:gd name="T23" fmla="*/ 63 h 249"/>
                  <a:gd name="T24" fmla="*/ 50 w 158"/>
                  <a:gd name="T25" fmla="*/ 79 h 249"/>
                  <a:gd name="T26" fmla="*/ 36 w 158"/>
                  <a:gd name="T27" fmla="*/ 156 h 249"/>
                  <a:gd name="T28" fmla="*/ 34 w 158"/>
                  <a:gd name="T29" fmla="*/ 166 h 249"/>
                  <a:gd name="T30" fmla="*/ 33 w 158"/>
                  <a:gd name="T31" fmla="*/ 178 h 249"/>
                  <a:gd name="T32" fmla="*/ 34 w 158"/>
                  <a:gd name="T33" fmla="*/ 190 h 249"/>
                  <a:gd name="T34" fmla="*/ 39 w 158"/>
                  <a:gd name="T35" fmla="*/ 201 h 249"/>
                  <a:gd name="T36" fmla="*/ 48 w 158"/>
                  <a:gd name="T37" fmla="*/ 211 h 249"/>
                  <a:gd name="T38" fmla="*/ 62 w 158"/>
                  <a:gd name="T39" fmla="*/ 216 h 249"/>
                  <a:gd name="T40" fmla="*/ 77 w 158"/>
                  <a:gd name="T41" fmla="*/ 216 h 249"/>
                  <a:gd name="T42" fmla="*/ 89 w 158"/>
                  <a:gd name="T43" fmla="*/ 211 h 249"/>
                  <a:gd name="T44" fmla="*/ 97 w 158"/>
                  <a:gd name="T45" fmla="*/ 202 h 249"/>
                  <a:gd name="T46" fmla="*/ 103 w 158"/>
                  <a:gd name="T47" fmla="*/ 191 h 249"/>
                  <a:gd name="T48" fmla="*/ 106 w 158"/>
                  <a:gd name="T49" fmla="*/ 180 h 249"/>
                  <a:gd name="T50" fmla="*/ 108 w 158"/>
                  <a:gd name="T51" fmla="*/ 170 h 249"/>
                  <a:gd name="T52" fmla="*/ 3 w 158"/>
                  <a:gd name="T53" fmla="*/ 150 h 249"/>
                  <a:gd name="T54" fmla="*/ 3 w 158"/>
                  <a:gd name="T55" fmla="*/ 150 h 249"/>
                  <a:gd name="T56" fmla="*/ 18 w 158"/>
                  <a:gd name="T57" fmla="*/ 73 h 249"/>
                  <a:gd name="T58" fmla="*/ 21 w 158"/>
                  <a:gd name="T59" fmla="*/ 57 h 249"/>
                  <a:gd name="T60" fmla="*/ 28 w 158"/>
                  <a:gd name="T61" fmla="*/ 40 h 249"/>
                  <a:gd name="T62" fmla="*/ 39 w 158"/>
                  <a:gd name="T63" fmla="*/ 23 h 249"/>
                  <a:gd name="T64" fmla="*/ 54 w 158"/>
                  <a:gd name="T65" fmla="*/ 9 h 249"/>
                  <a:gd name="T66" fmla="*/ 75 w 158"/>
                  <a:gd name="T67" fmla="*/ 1 h 249"/>
                  <a:gd name="T68" fmla="*/ 103 w 158"/>
                  <a:gd name="T69" fmla="*/ 2 h 249"/>
                  <a:gd name="T70" fmla="*/ 128 w 158"/>
                  <a:gd name="T71" fmla="*/ 11 h 249"/>
                  <a:gd name="T72" fmla="*/ 145 w 158"/>
                  <a:gd name="T73" fmla="*/ 26 h 249"/>
                  <a:gd name="T74" fmla="*/ 154 w 158"/>
                  <a:gd name="T75" fmla="*/ 44 h 249"/>
                  <a:gd name="T76" fmla="*/ 158 w 158"/>
                  <a:gd name="T77" fmla="*/ 64 h 249"/>
                  <a:gd name="T78" fmla="*/ 157 w 158"/>
                  <a:gd name="T79" fmla="*/ 83 h 249"/>
                  <a:gd name="T80" fmla="*/ 155 w 158"/>
                  <a:gd name="T81" fmla="*/ 99 h 249"/>
                  <a:gd name="T82" fmla="*/ 141 w 158"/>
                  <a:gd name="T83" fmla="*/ 176 h 249"/>
                  <a:gd name="T84" fmla="*/ 137 w 158"/>
                  <a:gd name="T85" fmla="*/ 191 h 249"/>
                  <a:gd name="T86" fmla="*/ 130 w 158"/>
                  <a:gd name="T87" fmla="*/ 209 h 249"/>
                  <a:gd name="T88" fmla="*/ 120 w 158"/>
                  <a:gd name="T89" fmla="*/ 226 h 249"/>
                  <a:gd name="T90" fmla="*/ 104 w 158"/>
                  <a:gd name="T91" fmla="*/ 240 h 249"/>
                  <a:gd name="T92" fmla="*/ 84 w 158"/>
                  <a:gd name="T93" fmla="*/ 247 h 249"/>
                  <a:gd name="T94" fmla="*/ 56 w 158"/>
                  <a:gd name="T95" fmla="*/ 247 h 249"/>
                  <a:gd name="T96" fmla="*/ 31 w 158"/>
                  <a:gd name="T97" fmla="*/ 238 h 249"/>
                  <a:gd name="T98" fmla="*/ 14 w 158"/>
                  <a:gd name="T99" fmla="*/ 223 h 249"/>
                  <a:gd name="T100" fmla="*/ 5 w 158"/>
                  <a:gd name="T101" fmla="*/ 204 h 249"/>
                  <a:gd name="T102" fmla="*/ 1 w 158"/>
                  <a:gd name="T103" fmla="*/ 185 h 249"/>
                  <a:gd name="T104" fmla="*/ 1 w 158"/>
                  <a:gd name="T105" fmla="*/ 166 h 249"/>
                  <a:gd name="T106" fmla="*/ 3 w 158"/>
                  <a:gd name="T107" fmla="*/ 150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58" h="249">
                    <a:moveTo>
                      <a:pt x="108" y="170"/>
                    </a:moveTo>
                    <a:lnTo>
                      <a:pt x="108" y="170"/>
                    </a:lnTo>
                    <a:lnTo>
                      <a:pt x="123" y="93"/>
                    </a:lnTo>
                    <a:cubicBezTo>
                      <a:pt x="123" y="90"/>
                      <a:pt x="124" y="86"/>
                      <a:pt x="124" y="83"/>
                    </a:cubicBezTo>
                    <a:cubicBezTo>
                      <a:pt x="125" y="79"/>
                      <a:pt x="125" y="75"/>
                      <a:pt x="125" y="71"/>
                    </a:cubicBezTo>
                    <a:cubicBezTo>
                      <a:pt x="125" y="67"/>
                      <a:pt x="125" y="63"/>
                      <a:pt x="124" y="58"/>
                    </a:cubicBezTo>
                    <a:cubicBezTo>
                      <a:pt x="123" y="54"/>
                      <a:pt x="122" y="51"/>
                      <a:pt x="120" y="47"/>
                    </a:cubicBezTo>
                    <a:cubicBezTo>
                      <a:pt x="118" y="44"/>
                      <a:pt x="115" y="41"/>
                      <a:pt x="111" y="38"/>
                    </a:cubicBezTo>
                    <a:cubicBezTo>
                      <a:pt x="107" y="36"/>
                      <a:pt x="102" y="34"/>
                      <a:pt x="97" y="33"/>
                    </a:cubicBezTo>
                    <a:cubicBezTo>
                      <a:pt x="88" y="31"/>
                      <a:pt x="81" y="32"/>
                      <a:pt x="75" y="35"/>
                    </a:cubicBezTo>
                    <a:cubicBezTo>
                      <a:pt x="69" y="38"/>
                      <a:pt x="65" y="42"/>
                      <a:pt x="61" y="47"/>
                    </a:cubicBezTo>
                    <a:cubicBezTo>
                      <a:pt x="58" y="52"/>
                      <a:pt x="56" y="57"/>
                      <a:pt x="54" y="63"/>
                    </a:cubicBezTo>
                    <a:cubicBezTo>
                      <a:pt x="52" y="69"/>
                      <a:pt x="51" y="75"/>
                      <a:pt x="50" y="79"/>
                    </a:cubicBezTo>
                    <a:lnTo>
                      <a:pt x="36" y="156"/>
                    </a:lnTo>
                    <a:cubicBezTo>
                      <a:pt x="35" y="159"/>
                      <a:pt x="35" y="162"/>
                      <a:pt x="34" y="166"/>
                    </a:cubicBezTo>
                    <a:cubicBezTo>
                      <a:pt x="34" y="170"/>
                      <a:pt x="33" y="174"/>
                      <a:pt x="33" y="178"/>
                    </a:cubicBezTo>
                    <a:cubicBezTo>
                      <a:pt x="33" y="182"/>
                      <a:pt x="34" y="186"/>
                      <a:pt x="34" y="190"/>
                    </a:cubicBezTo>
                    <a:cubicBezTo>
                      <a:pt x="35" y="194"/>
                      <a:pt x="37" y="198"/>
                      <a:pt x="39" y="201"/>
                    </a:cubicBezTo>
                    <a:cubicBezTo>
                      <a:pt x="41" y="205"/>
                      <a:pt x="44" y="208"/>
                      <a:pt x="48" y="211"/>
                    </a:cubicBezTo>
                    <a:cubicBezTo>
                      <a:pt x="51" y="213"/>
                      <a:pt x="56" y="215"/>
                      <a:pt x="62" y="216"/>
                    </a:cubicBezTo>
                    <a:cubicBezTo>
                      <a:pt x="68" y="217"/>
                      <a:pt x="73" y="217"/>
                      <a:pt x="77" y="216"/>
                    </a:cubicBezTo>
                    <a:cubicBezTo>
                      <a:pt x="82" y="215"/>
                      <a:pt x="86" y="213"/>
                      <a:pt x="89" y="211"/>
                    </a:cubicBezTo>
                    <a:cubicBezTo>
                      <a:pt x="92" y="209"/>
                      <a:pt x="95" y="206"/>
                      <a:pt x="97" y="202"/>
                    </a:cubicBezTo>
                    <a:cubicBezTo>
                      <a:pt x="99" y="198"/>
                      <a:pt x="101" y="195"/>
                      <a:pt x="103" y="191"/>
                    </a:cubicBezTo>
                    <a:cubicBezTo>
                      <a:pt x="104" y="187"/>
                      <a:pt x="105" y="183"/>
                      <a:pt x="106" y="180"/>
                    </a:cubicBezTo>
                    <a:cubicBezTo>
                      <a:pt x="107" y="176"/>
                      <a:pt x="108" y="173"/>
                      <a:pt x="108" y="170"/>
                    </a:cubicBezTo>
                    <a:close/>
                    <a:moveTo>
                      <a:pt x="3" y="150"/>
                    </a:moveTo>
                    <a:lnTo>
                      <a:pt x="3" y="150"/>
                    </a:lnTo>
                    <a:lnTo>
                      <a:pt x="18" y="73"/>
                    </a:lnTo>
                    <a:cubicBezTo>
                      <a:pt x="18" y="68"/>
                      <a:pt x="20" y="63"/>
                      <a:pt x="21" y="57"/>
                    </a:cubicBezTo>
                    <a:cubicBezTo>
                      <a:pt x="23" y="51"/>
                      <a:pt x="25" y="45"/>
                      <a:pt x="28" y="40"/>
                    </a:cubicBezTo>
                    <a:cubicBezTo>
                      <a:pt x="31" y="34"/>
                      <a:pt x="35" y="28"/>
                      <a:pt x="39" y="23"/>
                    </a:cubicBezTo>
                    <a:cubicBezTo>
                      <a:pt x="43" y="17"/>
                      <a:pt x="48" y="13"/>
                      <a:pt x="54" y="9"/>
                    </a:cubicBezTo>
                    <a:cubicBezTo>
                      <a:pt x="60" y="5"/>
                      <a:pt x="67" y="3"/>
                      <a:pt x="75" y="1"/>
                    </a:cubicBezTo>
                    <a:cubicBezTo>
                      <a:pt x="83" y="0"/>
                      <a:pt x="92" y="0"/>
                      <a:pt x="103" y="2"/>
                    </a:cubicBezTo>
                    <a:cubicBezTo>
                      <a:pt x="113" y="4"/>
                      <a:pt x="121" y="7"/>
                      <a:pt x="128" y="11"/>
                    </a:cubicBezTo>
                    <a:cubicBezTo>
                      <a:pt x="135" y="15"/>
                      <a:pt x="140" y="20"/>
                      <a:pt x="145" y="26"/>
                    </a:cubicBezTo>
                    <a:cubicBezTo>
                      <a:pt x="149" y="32"/>
                      <a:pt x="152" y="38"/>
                      <a:pt x="154" y="44"/>
                    </a:cubicBezTo>
                    <a:cubicBezTo>
                      <a:pt x="156" y="51"/>
                      <a:pt x="157" y="57"/>
                      <a:pt x="158" y="64"/>
                    </a:cubicBezTo>
                    <a:cubicBezTo>
                      <a:pt x="158" y="70"/>
                      <a:pt x="158" y="77"/>
                      <a:pt x="157" y="83"/>
                    </a:cubicBezTo>
                    <a:cubicBezTo>
                      <a:pt x="157" y="89"/>
                      <a:pt x="156" y="94"/>
                      <a:pt x="155" y="99"/>
                    </a:cubicBezTo>
                    <a:lnTo>
                      <a:pt x="141" y="176"/>
                    </a:lnTo>
                    <a:cubicBezTo>
                      <a:pt x="140" y="180"/>
                      <a:pt x="139" y="186"/>
                      <a:pt x="137" y="191"/>
                    </a:cubicBezTo>
                    <a:cubicBezTo>
                      <a:pt x="135" y="197"/>
                      <a:pt x="133" y="203"/>
                      <a:pt x="130" y="209"/>
                    </a:cubicBezTo>
                    <a:cubicBezTo>
                      <a:pt x="127" y="215"/>
                      <a:pt x="124" y="221"/>
                      <a:pt x="120" y="226"/>
                    </a:cubicBezTo>
                    <a:cubicBezTo>
                      <a:pt x="116" y="231"/>
                      <a:pt x="110" y="236"/>
                      <a:pt x="104" y="240"/>
                    </a:cubicBezTo>
                    <a:cubicBezTo>
                      <a:pt x="98" y="243"/>
                      <a:pt x="91" y="246"/>
                      <a:pt x="84" y="247"/>
                    </a:cubicBezTo>
                    <a:cubicBezTo>
                      <a:pt x="76" y="249"/>
                      <a:pt x="67" y="249"/>
                      <a:pt x="56" y="247"/>
                    </a:cubicBezTo>
                    <a:cubicBezTo>
                      <a:pt x="46" y="245"/>
                      <a:pt x="38" y="242"/>
                      <a:pt x="31" y="238"/>
                    </a:cubicBezTo>
                    <a:cubicBezTo>
                      <a:pt x="24" y="233"/>
                      <a:pt x="18" y="228"/>
                      <a:pt x="14" y="223"/>
                    </a:cubicBezTo>
                    <a:cubicBezTo>
                      <a:pt x="10" y="217"/>
                      <a:pt x="7" y="211"/>
                      <a:pt x="5" y="204"/>
                    </a:cubicBezTo>
                    <a:cubicBezTo>
                      <a:pt x="3" y="198"/>
                      <a:pt x="1" y="191"/>
                      <a:pt x="1" y="185"/>
                    </a:cubicBezTo>
                    <a:cubicBezTo>
                      <a:pt x="0" y="178"/>
                      <a:pt x="0" y="172"/>
                      <a:pt x="1" y="166"/>
                    </a:cubicBezTo>
                    <a:cubicBezTo>
                      <a:pt x="2" y="160"/>
                      <a:pt x="2" y="154"/>
                      <a:pt x="3" y="150"/>
                    </a:cubicBezTo>
                    <a:close/>
                  </a:path>
                </a:pathLst>
              </a:custGeom>
              <a:grpFill/>
              <a:ln w="0">
                <a:noFill/>
                <a:prstDash val="solid"/>
                <a:round/>
                <a:headEnd/>
                <a:tailEnd/>
              </a:ln>
            </p:spPr>
            <p:txBody>
              <a:bodyPr vert="horz" wrap="square" lIns="82284" tIns="41142" rIns="82284" bIns="41142" numCol="1" anchor="t" anchorCtr="0" compatLnSpc="1">
                <a:prstTxWarp prst="textNoShape">
                  <a:avLst/>
                </a:prstTxWarp>
              </a:bodyPr>
              <a:lstStyle/>
              <a:p>
                <a:pPr marL="0" marR="0" lvl="0" indent="0" algn="l" defTabSz="822803" rtl="0" eaLnBrk="1" fontAlgn="auto" latinLnBrk="0" hangingPunct="1">
                  <a:lnSpc>
                    <a:spcPct val="100000"/>
                  </a:lnSpc>
                  <a:spcBef>
                    <a:spcPts val="0"/>
                  </a:spcBef>
                  <a:spcAft>
                    <a:spcPts val="0"/>
                  </a:spcAft>
                  <a:buClrTx/>
                  <a:buSzTx/>
                  <a:buFontTx/>
                  <a:buNone/>
                  <a:tabLst/>
                  <a:defRPr/>
                </a:pPr>
                <a:endParaRPr kumimoji="0" lang="en-US" sz="1620" b="0" i="0" u="none" strike="noStrike" kern="0" cap="none" spc="0" normalizeH="0" baseline="0" noProof="0">
                  <a:ln>
                    <a:noFill/>
                  </a:ln>
                  <a:solidFill>
                    <a:srgbClr val="FFFFFF"/>
                  </a:solidFill>
                  <a:effectLst/>
                  <a:uLnTx/>
                  <a:uFillTx/>
                  <a:latin typeface="Segoe UI"/>
                  <a:ea typeface="+mn-ea"/>
                  <a:cs typeface="+mn-cs"/>
                </a:endParaRPr>
              </a:p>
            </p:txBody>
          </p:sp>
          <p:sp>
            <p:nvSpPr>
              <p:cNvPr id="625" name="Freeform 173">
                <a:extLst>
                  <a:ext uri="{FF2B5EF4-FFF2-40B4-BE49-F238E27FC236}">
                    <a16:creationId xmlns:a16="http://schemas.microsoft.com/office/drawing/2014/main" id="{F7AD6AE6-7EF9-40D3-A760-583335544B6B}"/>
                  </a:ext>
                </a:extLst>
              </p:cNvPr>
              <p:cNvSpPr>
                <a:spLocks noEditPoints="1"/>
              </p:cNvSpPr>
              <p:nvPr/>
            </p:nvSpPr>
            <p:spPr bwMode="auto">
              <a:xfrm>
                <a:off x="6646" y="1070"/>
                <a:ext cx="47" cy="64"/>
              </a:xfrm>
              <a:custGeom>
                <a:avLst/>
                <a:gdLst>
                  <a:gd name="T0" fmla="*/ 109 w 177"/>
                  <a:gd name="T1" fmla="*/ 171 h 244"/>
                  <a:gd name="T2" fmla="*/ 109 w 177"/>
                  <a:gd name="T3" fmla="*/ 171 h 244"/>
                  <a:gd name="T4" fmla="*/ 137 w 177"/>
                  <a:gd name="T5" fmla="*/ 98 h 244"/>
                  <a:gd name="T6" fmla="*/ 141 w 177"/>
                  <a:gd name="T7" fmla="*/ 89 h 244"/>
                  <a:gd name="T8" fmla="*/ 143 w 177"/>
                  <a:gd name="T9" fmla="*/ 77 h 244"/>
                  <a:gd name="T10" fmla="*/ 144 w 177"/>
                  <a:gd name="T11" fmla="*/ 65 h 244"/>
                  <a:gd name="T12" fmla="*/ 142 w 177"/>
                  <a:gd name="T13" fmla="*/ 53 h 244"/>
                  <a:gd name="T14" fmla="*/ 135 w 177"/>
                  <a:gd name="T15" fmla="*/ 42 h 244"/>
                  <a:gd name="T16" fmla="*/ 122 w 177"/>
                  <a:gd name="T17" fmla="*/ 35 h 244"/>
                  <a:gd name="T18" fmla="*/ 100 w 177"/>
                  <a:gd name="T19" fmla="*/ 33 h 244"/>
                  <a:gd name="T20" fmla="*/ 85 w 177"/>
                  <a:gd name="T21" fmla="*/ 42 h 244"/>
                  <a:gd name="T22" fmla="*/ 75 w 177"/>
                  <a:gd name="T23" fmla="*/ 57 h 244"/>
                  <a:gd name="T24" fmla="*/ 68 w 177"/>
                  <a:gd name="T25" fmla="*/ 72 h 244"/>
                  <a:gd name="T26" fmla="*/ 40 w 177"/>
                  <a:gd name="T27" fmla="*/ 145 h 244"/>
                  <a:gd name="T28" fmla="*/ 37 w 177"/>
                  <a:gd name="T29" fmla="*/ 155 h 244"/>
                  <a:gd name="T30" fmla="*/ 34 w 177"/>
                  <a:gd name="T31" fmla="*/ 166 h 244"/>
                  <a:gd name="T32" fmla="*/ 33 w 177"/>
                  <a:gd name="T33" fmla="*/ 178 h 244"/>
                  <a:gd name="T34" fmla="*/ 35 w 177"/>
                  <a:gd name="T35" fmla="*/ 190 h 244"/>
                  <a:gd name="T36" fmla="*/ 42 w 177"/>
                  <a:gd name="T37" fmla="*/ 201 h 244"/>
                  <a:gd name="T38" fmla="*/ 55 w 177"/>
                  <a:gd name="T39" fmla="*/ 209 h 244"/>
                  <a:gd name="T40" fmla="*/ 70 w 177"/>
                  <a:gd name="T41" fmla="*/ 212 h 244"/>
                  <a:gd name="T42" fmla="*/ 83 w 177"/>
                  <a:gd name="T43" fmla="*/ 209 h 244"/>
                  <a:gd name="T44" fmla="*/ 92 w 177"/>
                  <a:gd name="T45" fmla="*/ 201 h 244"/>
                  <a:gd name="T46" fmla="*/ 100 w 177"/>
                  <a:gd name="T47" fmla="*/ 191 h 244"/>
                  <a:gd name="T48" fmla="*/ 105 w 177"/>
                  <a:gd name="T49" fmla="*/ 181 h 244"/>
                  <a:gd name="T50" fmla="*/ 109 w 177"/>
                  <a:gd name="T51" fmla="*/ 171 h 244"/>
                  <a:gd name="T52" fmla="*/ 9 w 177"/>
                  <a:gd name="T53" fmla="*/ 133 h 244"/>
                  <a:gd name="T54" fmla="*/ 9 w 177"/>
                  <a:gd name="T55" fmla="*/ 133 h 244"/>
                  <a:gd name="T56" fmla="*/ 37 w 177"/>
                  <a:gd name="T57" fmla="*/ 60 h 244"/>
                  <a:gd name="T58" fmla="*/ 44 w 177"/>
                  <a:gd name="T59" fmla="*/ 45 h 244"/>
                  <a:gd name="T60" fmla="*/ 54 w 177"/>
                  <a:gd name="T61" fmla="*/ 29 h 244"/>
                  <a:gd name="T62" fmla="*/ 67 w 177"/>
                  <a:gd name="T63" fmla="*/ 14 h 244"/>
                  <a:gd name="T64" fmla="*/ 85 w 177"/>
                  <a:gd name="T65" fmla="*/ 4 h 244"/>
                  <a:gd name="T66" fmla="*/ 107 w 177"/>
                  <a:gd name="T67" fmla="*/ 0 h 244"/>
                  <a:gd name="T68" fmla="*/ 133 w 177"/>
                  <a:gd name="T69" fmla="*/ 5 h 244"/>
                  <a:gd name="T70" fmla="*/ 157 w 177"/>
                  <a:gd name="T71" fmla="*/ 19 h 244"/>
                  <a:gd name="T72" fmla="*/ 171 w 177"/>
                  <a:gd name="T73" fmla="*/ 37 h 244"/>
                  <a:gd name="T74" fmla="*/ 176 w 177"/>
                  <a:gd name="T75" fmla="*/ 56 h 244"/>
                  <a:gd name="T76" fmla="*/ 177 w 177"/>
                  <a:gd name="T77" fmla="*/ 76 h 244"/>
                  <a:gd name="T78" fmla="*/ 173 w 177"/>
                  <a:gd name="T79" fmla="*/ 95 h 244"/>
                  <a:gd name="T80" fmla="*/ 168 w 177"/>
                  <a:gd name="T81" fmla="*/ 110 h 244"/>
                  <a:gd name="T82" fmla="*/ 140 w 177"/>
                  <a:gd name="T83" fmla="*/ 183 h 244"/>
                  <a:gd name="T84" fmla="*/ 134 w 177"/>
                  <a:gd name="T85" fmla="*/ 198 h 244"/>
                  <a:gd name="T86" fmla="*/ 124 w 177"/>
                  <a:gd name="T87" fmla="*/ 214 h 244"/>
                  <a:gd name="T88" fmla="*/ 110 w 177"/>
                  <a:gd name="T89" fmla="*/ 229 h 244"/>
                  <a:gd name="T90" fmla="*/ 93 w 177"/>
                  <a:gd name="T91" fmla="*/ 240 h 244"/>
                  <a:gd name="T92" fmla="*/ 71 w 177"/>
                  <a:gd name="T93" fmla="*/ 244 h 244"/>
                  <a:gd name="T94" fmla="*/ 44 w 177"/>
                  <a:gd name="T95" fmla="*/ 238 h 244"/>
                  <a:gd name="T96" fmla="*/ 21 w 177"/>
                  <a:gd name="T97" fmla="*/ 225 h 244"/>
                  <a:gd name="T98" fmla="*/ 7 w 177"/>
                  <a:gd name="T99" fmla="*/ 207 h 244"/>
                  <a:gd name="T100" fmla="*/ 1 w 177"/>
                  <a:gd name="T101" fmla="*/ 187 h 244"/>
                  <a:gd name="T102" fmla="*/ 1 w 177"/>
                  <a:gd name="T103" fmla="*/ 167 h 244"/>
                  <a:gd name="T104" fmla="*/ 4 w 177"/>
                  <a:gd name="T105" fmla="*/ 149 h 244"/>
                  <a:gd name="T106" fmla="*/ 9 w 177"/>
                  <a:gd name="T107" fmla="*/ 133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77" h="244">
                    <a:moveTo>
                      <a:pt x="109" y="171"/>
                    </a:moveTo>
                    <a:lnTo>
                      <a:pt x="109" y="171"/>
                    </a:lnTo>
                    <a:lnTo>
                      <a:pt x="137" y="98"/>
                    </a:lnTo>
                    <a:cubicBezTo>
                      <a:pt x="138" y="96"/>
                      <a:pt x="139" y="92"/>
                      <a:pt x="141" y="89"/>
                    </a:cubicBezTo>
                    <a:cubicBezTo>
                      <a:pt x="142" y="85"/>
                      <a:pt x="143" y="81"/>
                      <a:pt x="143" y="77"/>
                    </a:cubicBezTo>
                    <a:cubicBezTo>
                      <a:pt x="144" y="73"/>
                      <a:pt x="144" y="69"/>
                      <a:pt x="144" y="65"/>
                    </a:cubicBezTo>
                    <a:cubicBezTo>
                      <a:pt x="144" y="61"/>
                      <a:pt x="144" y="57"/>
                      <a:pt x="142" y="53"/>
                    </a:cubicBezTo>
                    <a:cubicBezTo>
                      <a:pt x="141" y="49"/>
                      <a:pt x="138" y="46"/>
                      <a:pt x="135" y="42"/>
                    </a:cubicBezTo>
                    <a:cubicBezTo>
                      <a:pt x="132" y="39"/>
                      <a:pt x="128" y="37"/>
                      <a:pt x="122" y="35"/>
                    </a:cubicBezTo>
                    <a:cubicBezTo>
                      <a:pt x="114" y="31"/>
                      <a:pt x="106" y="31"/>
                      <a:pt x="100" y="33"/>
                    </a:cubicBezTo>
                    <a:cubicBezTo>
                      <a:pt x="94" y="35"/>
                      <a:pt x="89" y="38"/>
                      <a:pt x="85" y="42"/>
                    </a:cubicBezTo>
                    <a:cubicBezTo>
                      <a:pt x="81" y="47"/>
                      <a:pt x="77" y="52"/>
                      <a:pt x="75" y="57"/>
                    </a:cubicBezTo>
                    <a:cubicBezTo>
                      <a:pt x="72" y="63"/>
                      <a:pt x="70" y="68"/>
                      <a:pt x="68" y="72"/>
                    </a:cubicBezTo>
                    <a:lnTo>
                      <a:pt x="40" y="145"/>
                    </a:lnTo>
                    <a:cubicBezTo>
                      <a:pt x="39" y="148"/>
                      <a:pt x="38" y="151"/>
                      <a:pt x="37" y="155"/>
                    </a:cubicBezTo>
                    <a:cubicBezTo>
                      <a:pt x="36" y="158"/>
                      <a:pt x="35" y="162"/>
                      <a:pt x="34" y="166"/>
                    </a:cubicBezTo>
                    <a:cubicBezTo>
                      <a:pt x="33" y="170"/>
                      <a:pt x="33" y="174"/>
                      <a:pt x="33" y="178"/>
                    </a:cubicBezTo>
                    <a:cubicBezTo>
                      <a:pt x="33" y="183"/>
                      <a:pt x="34" y="187"/>
                      <a:pt x="35" y="190"/>
                    </a:cubicBezTo>
                    <a:cubicBezTo>
                      <a:pt x="37" y="194"/>
                      <a:pt x="39" y="198"/>
                      <a:pt x="42" y="201"/>
                    </a:cubicBezTo>
                    <a:cubicBezTo>
                      <a:pt x="45" y="204"/>
                      <a:pt x="50" y="207"/>
                      <a:pt x="55" y="209"/>
                    </a:cubicBezTo>
                    <a:cubicBezTo>
                      <a:pt x="61" y="211"/>
                      <a:pt x="66" y="212"/>
                      <a:pt x="70" y="212"/>
                    </a:cubicBezTo>
                    <a:cubicBezTo>
                      <a:pt x="75" y="212"/>
                      <a:pt x="79" y="210"/>
                      <a:pt x="83" y="209"/>
                    </a:cubicBezTo>
                    <a:cubicBezTo>
                      <a:pt x="86" y="207"/>
                      <a:pt x="90" y="204"/>
                      <a:pt x="92" y="201"/>
                    </a:cubicBezTo>
                    <a:cubicBezTo>
                      <a:pt x="95" y="198"/>
                      <a:pt x="98" y="195"/>
                      <a:pt x="100" y="191"/>
                    </a:cubicBezTo>
                    <a:cubicBezTo>
                      <a:pt x="102" y="188"/>
                      <a:pt x="104" y="184"/>
                      <a:pt x="105" y="181"/>
                    </a:cubicBezTo>
                    <a:cubicBezTo>
                      <a:pt x="107" y="177"/>
                      <a:pt x="108" y="174"/>
                      <a:pt x="109" y="171"/>
                    </a:cubicBezTo>
                    <a:close/>
                    <a:moveTo>
                      <a:pt x="9" y="133"/>
                    </a:moveTo>
                    <a:lnTo>
                      <a:pt x="9" y="133"/>
                    </a:lnTo>
                    <a:lnTo>
                      <a:pt x="37" y="60"/>
                    </a:lnTo>
                    <a:cubicBezTo>
                      <a:pt x="39" y="56"/>
                      <a:pt x="41" y="51"/>
                      <a:pt x="44" y="45"/>
                    </a:cubicBezTo>
                    <a:cubicBezTo>
                      <a:pt x="46" y="40"/>
                      <a:pt x="50" y="35"/>
                      <a:pt x="54" y="29"/>
                    </a:cubicBezTo>
                    <a:cubicBezTo>
                      <a:pt x="58" y="24"/>
                      <a:pt x="62" y="19"/>
                      <a:pt x="67" y="14"/>
                    </a:cubicBezTo>
                    <a:cubicBezTo>
                      <a:pt x="72" y="10"/>
                      <a:pt x="78" y="6"/>
                      <a:pt x="85" y="4"/>
                    </a:cubicBezTo>
                    <a:cubicBezTo>
                      <a:pt x="91" y="1"/>
                      <a:pt x="99" y="0"/>
                      <a:pt x="107" y="0"/>
                    </a:cubicBezTo>
                    <a:cubicBezTo>
                      <a:pt x="115" y="0"/>
                      <a:pt x="124" y="2"/>
                      <a:pt x="133" y="5"/>
                    </a:cubicBezTo>
                    <a:cubicBezTo>
                      <a:pt x="143" y="9"/>
                      <a:pt x="151" y="14"/>
                      <a:pt x="157" y="19"/>
                    </a:cubicBezTo>
                    <a:cubicBezTo>
                      <a:pt x="163" y="24"/>
                      <a:pt x="167" y="30"/>
                      <a:pt x="171" y="37"/>
                    </a:cubicBezTo>
                    <a:cubicBezTo>
                      <a:pt x="174" y="43"/>
                      <a:pt x="176" y="49"/>
                      <a:pt x="176" y="56"/>
                    </a:cubicBezTo>
                    <a:cubicBezTo>
                      <a:pt x="177" y="63"/>
                      <a:pt x="177" y="70"/>
                      <a:pt x="177" y="76"/>
                    </a:cubicBezTo>
                    <a:cubicBezTo>
                      <a:pt x="176" y="83"/>
                      <a:pt x="175" y="89"/>
                      <a:pt x="173" y="95"/>
                    </a:cubicBezTo>
                    <a:cubicBezTo>
                      <a:pt x="171" y="101"/>
                      <a:pt x="170" y="106"/>
                      <a:pt x="168" y="110"/>
                    </a:cubicBezTo>
                    <a:lnTo>
                      <a:pt x="140" y="183"/>
                    </a:lnTo>
                    <a:cubicBezTo>
                      <a:pt x="138" y="188"/>
                      <a:pt x="136" y="192"/>
                      <a:pt x="134" y="198"/>
                    </a:cubicBezTo>
                    <a:cubicBezTo>
                      <a:pt x="131" y="203"/>
                      <a:pt x="128" y="209"/>
                      <a:pt x="124" y="214"/>
                    </a:cubicBezTo>
                    <a:cubicBezTo>
                      <a:pt x="120" y="219"/>
                      <a:pt x="116" y="224"/>
                      <a:pt x="110" y="229"/>
                    </a:cubicBezTo>
                    <a:cubicBezTo>
                      <a:pt x="105" y="233"/>
                      <a:pt x="99" y="237"/>
                      <a:pt x="93" y="240"/>
                    </a:cubicBezTo>
                    <a:cubicBezTo>
                      <a:pt x="86" y="242"/>
                      <a:pt x="79" y="244"/>
                      <a:pt x="71" y="244"/>
                    </a:cubicBezTo>
                    <a:cubicBezTo>
                      <a:pt x="63" y="244"/>
                      <a:pt x="54" y="242"/>
                      <a:pt x="44" y="238"/>
                    </a:cubicBezTo>
                    <a:cubicBezTo>
                      <a:pt x="35" y="234"/>
                      <a:pt x="27" y="230"/>
                      <a:pt x="21" y="225"/>
                    </a:cubicBezTo>
                    <a:cubicBezTo>
                      <a:pt x="15" y="219"/>
                      <a:pt x="10" y="213"/>
                      <a:pt x="7" y="207"/>
                    </a:cubicBezTo>
                    <a:cubicBezTo>
                      <a:pt x="4" y="201"/>
                      <a:pt x="2" y="194"/>
                      <a:pt x="1" y="187"/>
                    </a:cubicBezTo>
                    <a:cubicBezTo>
                      <a:pt x="0" y="180"/>
                      <a:pt x="0" y="174"/>
                      <a:pt x="1" y="167"/>
                    </a:cubicBezTo>
                    <a:cubicBezTo>
                      <a:pt x="1" y="161"/>
                      <a:pt x="3" y="154"/>
                      <a:pt x="4" y="149"/>
                    </a:cubicBezTo>
                    <a:cubicBezTo>
                      <a:pt x="6" y="143"/>
                      <a:pt x="8" y="138"/>
                      <a:pt x="9" y="133"/>
                    </a:cubicBezTo>
                    <a:close/>
                  </a:path>
                </a:pathLst>
              </a:custGeom>
              <a:grpFill/>
              <a:ln w="0">
                <a:noFill/>
                <a:prstDash val="solid"/>
                <a:round/>
                <a:headEnd/>
                <a:tailEnd/>
              </a:ln>
            </p:spPr>
            <p:txBody>
              <a:bodyPr vert="horz" wrap="square" lIns="82284" tIns="41142" rIns="82284" bIns="41142" numCol="1" anchor="t" anchorCtr="0" compatLnSpc="1">
                <a:prstTxWarp prst="textNoShape">
                  <a:avLst/>
                </a:prstTxWarp>
              </a:bodyPr>
              <a:lstStyle/>
              <a:p>
                <a:pPr marL="0" marR="0" lvl="0" indent="0" algn="l" defTabSz="822803" rtl="0" eaLnBrk="1" fontAlgn="auto" latinLnBrk="0" hangingPunct="1">
                  <a:lnSpc>
                    <a:spcPct val="100000"/>
                  </a:lnSpc>
                  <a:spcBef>
                    <a:spcPts val="0"/>
                  </a:spcBef>
                  <a:spcAft>
                    <a:spcPts val="0"/>
                  </a:spcAft>
                  <a:buClrTx/>
                  <a:buSzTx/>
                  <a:buFontTx/>
                  <a:buNone/>
                  <a:tabLst/>
                  <a:defRPr/>
                </a:pPr>
                <a:endParaRPr kumimoji="0" lang="en-US" sz="1620" b="0" i="0" u="none" strike="noStrike" kern="0" cap="none" spc="0" normalizeH="0" baseline="0" noProof="0">
                  <a:ln>
                    <a:noFill/>
                  </a:ln>
                  <a:solidFill>
                    <a:srgbClr val="FFFFFF"/>
                  </a:solidFill>
                  <a:effectLst/>
                  <a:uLnTx/>
                  <a:uFillTx/>
                  <a:latin typeface="Segoe UI"/>
                  <a:ea typeface="+mn-ea"/>
                  <a:cs typeface="+mn-cs"/>
                </a:endParaRPr>
              </a:p>
            </p:txBody>
          </p:sp>
          <p:sp>
            <p:nvSpPr>
              <p:cNvPr id="626" name="Freeform 174">
                <a:extLst>
                  <a:ext uri="{FF2B5EF4-FFF2-40B4-BE49-F238E27FC236}">
                    <a16:creationId xmlns:a16="http://schemas.microsoft.com/office/drawing/2014/main" id="{7D3D53CE-18DF-4761-819E-11D0CE95D273}"/>
                  </a:ext>
                </a:extLst>
              </p:cNvPr>
              <p:cNvSpPr>
                <a:spLocks noEditPoints="1"/>
              </p:cNvSpPr>
              <p:nvPr/>
            </p:nvSpPr>
            <p:spPr bwMode="auto">
              <a:xfrm>
                <a:off x="6384" y="928"/>
                <a:ext cx="46" cy="64"/>
              </a:xfrm>
              <a:custGeom>
                <a:avLst/>
                <a:gdLst>
                  <a:gd name="T0" fmla="*/ 109 w 177"/>
                  <a:gd name="T1" fmla="*/ 172 h 244"/>
                  <a:gd name="T2" fmla="*/ 109 w 177"/>
                  <a:gd name="T3" fmla="*/ 172 h 244"/>
                  <a:gd name="T4" fmla="*/ 137 w 177"/>
                  <a:gd name="T5" fmla="*/ 99 h 244"/>
                  <a:gd name="T6" fmla="*/ 140 w 177"/>
                  <a:gd name="T7" fmla="*/ 89 h 244"/>
                  <a:gd name="T8" fmla="*/ 143 w 177"/>
                  <a:gd name="T9" fmla="*/ 78 h 244"/>
                  <a:gd name="T10" fmla="*/ 144 w 177"/>
                  <a:gd name="T11" fmla="*/ 65 h 244"/>
                  <a:gd name="T12" fmla="*/ 142 w 177"/>
                  <a:gd name="T13" fmla="*/ 53 h 244"/>
                  <a:gd name="T14" fmla="*/ 135 w 177"/>
                  <a:gd name="T15" fmla="*/ 43 h 244"/>
                  <a:gd name="T16" fmla="*/ 122 w 177"/>
                  <a:gd name="T17" fmla="*/ 35 h 244"/>
                  <a:gd name="T18" fmla="*/ 100 w 177"/>
                  <a:gd name="T19" fmla="*/ 33 h 244"/>
                  <a:gd name="T20" fmla="*/ 85 w 177"/>
                  <a:gd name="T21" fmla="*/ 43 h 244"/>
                  <a:gd name="T22" fmla="*/ 74 w 177"/>
                  <a:gd name="T23" fmla="*/ 58 h 244"/>
                  <a:gd name="T24" fmla="*/ 68 w 177"/>
                  <a:gd name="T25" fmla="*/ 72 h 244"/>
                  <a:gd name="T26" fmla="*/ 40 w 177"/>
                  <a:gd name="T27" fmla="*/ 146 h 244"/>
                  <a:gd name="T28" fmla="*/ 36 w 177"/>
                  <a:gd name="T29" fmla="*/ 155 h 244"/>
                  <a:gd name="T30" fmla="*/ 34 w 177"/>
                  <a:gd name="T31" fmla="*/ 167 h 244"/>
                  <a:gd name="T32" fmla="*/ 32 w 177"/>
                  <a:gd name="T33" fmla="*/ 179 h 244"/>
                  <a:gd name="T34" fmla="*/ 35 w 177"/>
                  <a:gd name="T35" fmla="*/ 191 h 244"/>
                  <a:gd name="T36" fmla="*/ 42 w 177"/>
                  <a:gd name="T37" fmla="*/ 201 h 244"/>
                  <a:gd name="T38" fmla="*/ 55 w 177"/>
                  <a:gd name="T39" fmla="*/ 209 h 244"/>
                  <a:gd name="T40" fmla="*/ 70 w 177"/>
                  <a:gd name="T41" fmla="*/ 212 h 244"/>
                  <a:gd name="T42" fmla="*/ 82 w 177"/>
                  <a:gd name="T43" fmla="*/ 209 h 244"/>
                  <a:gd name="T44" fmla="*/ 92 w 177"/>
                  <a:gd name="T45" fmla="*/ 202 h 244"/>
                  <a:gd name="T46" fmla="*/ 99 w 177"/>
                  <a:gd name="T47" fmla="*/ 192 h 244"/>
                  <a:gd name="T48" fmla="*/ 105 w 177"/>
                  <a:gd name="T49" fmla="*/ 181 h 244"/>
                  <a:gd name="T50" fmla="*/ 109 w 177"/>
                  <a:gd name="T51" fmla="*/ 172 h 244"/>
                  <a:gd name="T52" fmla="*/ 9 w 177"/>
                  <a:gd name="T53" fmla="*/ 134 h 244"/>
                  <a:gd name="T54" fmla="*/ 9 w 177"/>
                  <a:gd name="T55" fmla="*/ 134 h 244"/>
                  <a:gd name="T56" fmla="*/ 37 w 177"/>
                  <a:gd name="T57" fmla="*/ 61 h 244"/>
                  <a:gd name="T58" fmla="*/ 43 w 177"/>
                  <a:gd name="T59" fmla="*/ 46 h 244"/>
                  <a:gd name="T60" fmla="*/ 53 w 177"/>
                  <a:gd name="T61" fmla="*/ 30 h 244"/>
                  <a:gd name="T62" fmla="*/ 67 w 177"/>
                  <a:gd name="T63" fmla="*/ 15 h 244"/>
                  <a:gd name="T64" fmla="*/ 84 w 177"/>
                  <a:gd name="T65" fmla="*/ 4 h 244"/>
                  <a:gd name="T66" fmla="*/ 106 w 177"/>
                  <a:gd name="T67" fmla="*/ 0 h 244"/>
                  <a:gd name="T68" fmla="*/ 133 w 177"/>
                  <a:gd name="T69" fmla="*/ 6 h 244"/>
                  <a:gd name="T70" fmla="*/ 157 w 177"/>
                  <a:gd name="T71" fmla="*/ 19 h 244"/>
                  <a:gd name="T72" fmla="*/ 170 w 177"/>
                  <a:gd name="T73" fmla="*/ 37 h 244"/>
                  <a:gd name="T74" fmla="*/ 176 w 177"/>
                  <a:gd name="T75" fmla="*/ 57 h 244"/>
                  <a:gd name="T76" fmla="*/ 176 w 177"/>
                  <a:gd name="T77" fmla="*/ 77 h 244"/>
                  <a:gd name="T78" fmla="*/ 173 w 177"/>
                  <a:gd name="T79" fmla="*/ 95 h 244"/>
                  <a:gd name="T80" fmla="*/ 168 w 177"/>
                  <a:gd name="T81" fmla="*/ 111 h 244"/>
                  <a:gd name="T82" fmla="*/ 140 w 177"/>
                  <a:gd name="T83" fmla="*/ 184 h 244"/>
                  <a:gd name="T84" fmla="*/ 133 w 177"/>
                  <a:gd name="T85" fmla="*/ 198 h 244"/>
                  <a:gd name="T86" fmla="*/ 123 w 177"/>
                  <a:gd name="T87" fmla="*/ 215 h 244"/>
                  <a:gd name="T88" fmla="*/ 110 w 177"/>
                  <a:gd name="T89" fmla="*/ 229 h 244"/>
                  <a:gd name="T90" fmla="*/ 92 w 177"/>
                  <a:gd name="T91" fmla="*/ 240 h 244"/>
                  <a:gd name="T92" fmla="*/ 71 w 177"/>
                  <a:gd name="T93" fmla="*/ 244 h 244"/>
                  <a:gd name="T94" fmla="*/ 44 w 177"/>
                  <a:gd name="T95" fmla="*/ 239 h 244"/>
                  <a:gd name="T96" fmla="*/ 20 w 177"/>
                  <a:gd name="T97" fmla="*/ 225 h 244"/>
                  <a:gd name="T98" fmla="*/ 7 w 177"/>
                  <a:gd name="T99" fmla="*/ 207 h 244"/>
                  <a:gd name="T100" fmla="*/ 1 w 177"/>
                  <a:gd name="T101" fmla="*/ 188 h 244"/>
                  <a:gd name="T102" fmla="*/ 0 w 177"/>
                  <a:gd name="T103" fmla="*/ 168 h 244"/>
                  <a:gd name="T104" fmla="*/ 4 w 177"/>
                  <a:gd name="T105" fmla="*/ 149 h 244"/>
                  <a:gd name="T106" fmla="*/ 9 w 177"/>
                  <a:gd name="T107" fmla="*/ 13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77" h="244">
                    <a:moveTo>
                      <a:pt x="109" y="172"/>
                    </a:moveTo>
                    <a:lnTo>
                      <a:pt x="109" y="172"/>
                    </a:lnTo>
                    <a:lnTo>
                      <a:pt x="137" y="99"/>
                    </a:lnTo>
                    <a:cubicBezTo>
                      <a:pt x="138" y="96"/>
                      <a:pt x="139" y="93"/>
                      <a:pt x="140" y="89"/>
                    </a:cubicBezTo>
                    <a:cubicBezTo>
                      <a:pt x="141" y="86"/>
                      <a:pt x="142" y="82"/>
                      <a:pt x="143" y="78"/>
                    </a:cubicBezTo>
                    <a:cubicBezTo>
                      <a:pt x="144" y="74"/>
                      <a:pt x="144" y="70"/>
                      <a:pt x="144" y="65"/>
                    </a:cubicBezTo>
                    <a:cubicBezTo>
                      <a:pt x="144" y="61"/>
                      <a:pt x="143" y="57"/>
                      <a:pt x="142" y="53"/>
                    </a:cubicBezTo>
                    <a:cubicBezTo>
                      <a:pt x="140" y="50"/>
                      <a:pt x="138" y="46"/>
                      <a:pt x="135" y="43"/>
                    </a:cubicBezTo>
                    <a:cubicBezTo>
                      <a:pt x="132" y="40"/>
                      <a:pt x="127" y="37"/>
                      <a:pt x="122" y="35"/>
                    </a:cubicBezTo>
                    <a:cubicBezTo>
                      <a:pt x="113" y="32"/>
                      <a:pt x="106" y="31"/>
                      <a:pt x="100" y="33"/>
                    </a:cubicBezTo>
                    <a:cubicBezTo>
                      <a:pt x="94" y="35"/>
                      <a:pt x="89" y="38"/>
                      <a:pt x="85" y="43"/>
                    </a:cubicBezTo>
                    <a:cubicBezTo>
                      <a:pt x="80" y="47"/>
                      <a:pt x="77" y="52"/>
                      <a:pt x="74" y="58"/>
                    </a:cubicBezTo>
                    <a:cubicBezTo>
                      <a:pt x="72" y="63"/>
                      <a:pt x="69" y="68"/>
                      <a:pt x="68" y="72"/>
                    </a:cubicBezTo>
                    <a:lnTo>
                      <a:pt x="40" y="146"/>
                    </a:lnTo>
                    <a:cubicBezTo>
                      <a:pt x="39" y="148"/>
                      <a:pt x="38" y="152"/>
                      <a:pt x="36" y="155"/>
                    </a:cubicBezTo>
                    <a:cubicBezTo>
                      <a:pt x="35" y="159"/>
                      <a:pt x="34" y="163"/>
                      <a:pt x="34" y="167"/>
                    </a:cubicBezTo>
                    <a:cubicBezTo>
                      <a:pt x="33" y="171"/>
                      <a:pt x="32" y="175"/>
                      <a:pt x="32" y="179"/>
                    </a:cubicBezTo>
                    <a:cubicBezTo>
                      <a:pt x="33" y="183"/>
                      <a:pt x="33" y="187"/>
                      <a:pt x="35" y="191"/>
                    </a:cubicBezTo>
                    <a:cubicBezTo>
                      <a:pt x="36" y="195"/>
                      <a:pt x="39" y="198"/>
                      <a:pt x="42" y="201"/>
                    </a:cubicBezTo>
                    <a:cubicBezTo>
                      <a:pt x="45" y="205"/>
                      <a:pt x="49" y="207"/>
                      <a:pt x="55" y="209"/>
                    </a:cubicBezTo>
                    <a:cubicBezTo>
                      <a:pt x="60" y="211"/>
                      <a:pt x="65" y="212"/>
                      <a:pt x="70" y="212"/>
                    </a:cubicBezTo>
                    <a:cubicBezTo>
                      <a:pt x="74" y="212"/>
                      <a:pt x="79" y="211"/>
                      <a:pt x="82" y="209"/>
                    </a:cubicBezTo>
                    <a:cubicBezTo>
                      <a:pt x="86" y="207"/>
                      <a:pt x="89" y="205"/>
                      <a:pt x="92" y="202"/>
                    </a:cubicBezTo>
                    <a:cubicBezTo>
                      <a:pt x="95" y="199"/>
                      <a:pt x="97" y="195"/>
                      <a:pt x="99" y="192"/>
                    </a:cubicBezTo>
                    <a:cubicBezTo>
                      <a:pt x="101" y="188"/>
                      <a:pt x="103" y="185"/>
                      <a:pt x="105" y="181"/>
                    </a:cubicBezTo>
                    <a:cubicBezTo>
                      <a:pt x="106" y="178"/>
                      <a:pt x="108" y="175"/>
                      <a:pt x="109" y="172"/>
                    </a:cubicBezTo>
                    <a:close/>
                    <a:moveTo>
                      <a:pt x="9" y="134"/>
                    </a:moveTo>
                    <a:lnTo>
                      <a:pt x="9" y="134"/>
                    </a:lnTo>
                    <a:lnTo>
                      <a:pt x="37" y="61"/>
                    </a:lnTo>
                    <a:cubicBezTo>
                      <a:pt x="38" y="56"/>
                      <a:pt x="41" y="51"/>
                      <a:pt x="43" y="46"/>
                    </a:cubicBezTo>
                    <a:cubicBezTo>
                      <a:pt x="46" y="40"/>
                      <a:pt x="49" y="35"/>
                      <a:pt x="53" y="30"/>
                    </a:cubicBezTo>
                    <a:cubicBezTo>
                      <a:pt x="57" y="24"/>
                      <a:pt x="62" y="19"/>
                      <a:pt x="67" y="15"/>
                    </a:cubicBezTo>
                    <a:cubicBezTo>
                      <a:pt x="72" y="10"/>
                      <a:pt x="78" y="7"/>
                      <a:pt x="84" y="4"/>
                    </a:cubicBezTo>
                    <a:cubicBezTo>
                      <a:pt x="91" y="2"/>
                      <a:pt x="98" y="0"/>
                      <a:pt x="106" y="0"/>
                    </a:cubicBezTo>
                    <a:cubicBezTo>
                      <a:pt x="114" y="0"/>
                      <a:pt x="123" y="2"/>
                      <a:pt x="133" y="6"/>
                    </a:cubicBezTo>
                    <a:cubicBezTo>
                      <a:pt x="143" y="10"/>
                      <a:pt x="151" y="14"/>
                      <a:pt x="157" y="19"/>
                    </a:cubicBezTo>
                    <a:cubicBezTo>
                      <a:pt x="162" y="25"/>
                      <a:pt x="167" y="31"/>
                      <a:pt x="170" y="37"/>
                    </a:cubicBezTo>
                    <a:cubicBezTo>
                      <a:pt x="173" y="43"/>
                      <a:pt x="175" y="50"/>
                      <a:pt x="176" y="57"/>
                    </a:cubicBezTo>
                    <a:cubicBezTo>
                      <a:pt x="177" y="64"/>
                      <a:pt x="177" y="70"/>
                      <a:pt x="176" y="77"/>
                    </a:cubicBezTo>
                    <a:cubicBezTo>
                      <a:pt x="175" y="83"/>
                      <a:pt x="174" y="89"/>
                      <a:pt x="173" y="95"/>
                    </a:cubicBezTo>
                    <a:cubicBezTo>
                      <a:pt x="171" y="101"/>
                      <a:pt x="169" y="106"/>
                      <a:pt x="168" y="111"/>
                    </a:cubicBezTo>
                    <a:lnTo>
                      <a:pt x="140" y="184"/>
                    </a:lnTo>
                    <a:cubicBezTo>
                      <a:pt x="138" y="188"/>
                      <a:pt x="136" y="193"/>
                      <a:pt x="133" y="198"/>
                    </a:cubicBezTo>
                    <a:cubicBezTo>
                      <a:pt x="131" y="204"/>
                      <a:pt x="127" y="209"/>
                      <a:pt x="123" y="215"/>
                    </a:cubicBezTo>
                    <a:cubicBezTo>
                      <a:pt x="120" y="220"/>
                      <a:pt x="115" y="225"/>
                      <a:pt x="110" y="229"/>
                    </a:cubicBezTo>
                    <a:cubicBezTo>
                      <a:pt x="105" y="234"/>
                      <a:pt x="99" y="238"/>
                      <a:pt x="92" y="240"/>
                    </a:cubicBezTo>
                    <a:cubicBezTo>
                      <a:pt x="86" y="243"/>
                      <a:pt x="79" y="244"/>
                      <a:pt x="71" y="244"/>
                    </a:cubicBezTo>
                    <a:cubicBezTo>
                      <a:pt x="63" y="244"/>
                      <a:pt x="54" y="242"/>
                      <a:pt x="44" y="239"/>
                    </a:cubicBezTo>
                    <a:cubicBezTo>
                      <a:pt x="34" y="235"/>
                      <a:pt x="26" y="230"/>
                      <a:pt x="20" y="225"/>
                    </a:cubicBezTo>
                    <a:cubicBezTo>
                      <a:pt x="14" y="220"/>
                      <a:pt x="10" y="214"/>
                      <a:pt x="7" y="207"/>
                    </a:cubicBezTo>
                    <a:cubicBezTo>
                      <a:pt x="3" y="201"/>
                      <a:pt x="1" y="195"/>
                      <a:pt x="1" y="188"/>
                    </a:cubicBezTo>
                    <a:cubicBezTo>
                      <a:pt x="0" y="181"/>
                      <a:pt x="0" y="174"/>
                      <a:pt x="0" y="168"/>
                    </a:cubicBezTo>
                    <a:cubicBezTo>
                      <a:pt x="1" y="161"/>
                      <a:pt x="2" y="155"/>
                      <a:pt x="4" y="149"/>
                    </a:cubicBezTo>
                    <a:cubicBezTo>
                      <a:pt x="5" y="143"/>
                      <a:pt x="7" y="138"/>
                      <a:pt x="9" y="134"/>
                    </a:cubicBezTo>
                    <a:close/>
                  </a:path>
                </a:pathLst>
              </a:custGeom>
              <a:grpFill/>
              <a:ln w="0">
                <a:noFill/>
                <a:prstDash val="solid"/>
                <a:round/>
                <a:headEnd/>
                <a:tailEnd/>
              </a:ln>
            </p:spPr>
            <p:txBody>
              <a:bodyPr vert="horz" wrap="square" lIns="82284" tIns="41142" rIns="82284" bIns="41142" numCol="1" anchor="t" anchorCtr="0" compatLnSpc="1">
                <a:prstTxWarp prst="textNoShape">
                  <a:avLst/>
                </a:prstTxWarp>
              </a:bodyPr>
              <a:lstStyle/>
              <a:p>
                <a:pPr marL="0" marR="0" lvl="0" indent="0" algn="l" defTabSz="822803" rtl="0" eaLnBrk="1" fontAlgn="auto" latinLnBrk="0" hangingPunct="1">
                  <a:lnSpc>
                    <a:spcPct val="100000"/>
                  </a:lnSpc>
                  <a:spcBef>
                    <a:spcPts val="0"/>
                  </a:spcBef>
                  <a:spcAft>
                    <a:spcPts val="0"/>
                  </a:spcAft>
                  <a:buClrTx/>
                  <a:buSzTx/>
                  <a:buFontTx/>
                  <a:buNone/>
                  <a:tabLst/>
                  <a:defRPr/>
                </a:pPr>
                <a:endParaRPr kumimoji="0" lang="en-US" sz="1620" b="0" i="0" u="none" strike="noStrike" kern="0" cap="none" spc="0" normalizeH="0" baseline="0" noProof="0">
                  <a:ln>
                    <a:noFill/>
                  </a:ln>
                  <a:solidFill>
                    <a:srgbClr val="FFFFFF"/>
                  </a:solidFill>
                  <a:effectLst/>
                  <a:uLnTx/>
                  <a:uFillTx/>
                  <a:latin typeface="Segoe UI"/>
                  <a:ea typeface="+mn-ea"/>
                  <a:cs typeface="+mn-cs"/>
                </a:endParaRPr>
              </a:p>
            </p:txBody>
          </p:sp>
          <p:sp>
            <p:nvSpPr>
              <p:cNvPr id="627" name="Freeform 175">
                <a:extLst>
                  <a:ext uri="{FF2B5EF4-FFF2-40B4-BE49-F238E27FC236}">
                    <a16:creationId xmlns:a16="http://schemas.microsoft.com/office/drawing/2014/main" id="{510A18C1-587F-4EF6-844E-6123B36C67FF}"/>
                  </a:ext>
                </a:extLst>
              </p:cNvPr>
              <p:cNvSpPr>
                <a:spLocks/>
              </p:cNvSpPr>
              <p:nvPr/>
            </p:nvSpPr>
            <p:spPr bwMode="auto">
              <a:xfrm>
                <a:off x="6610" y="984"/>
                <a:ext cx="25" cy="65"/>
              </a:xfrm>
              <a:custGeom>
                <a:avLst/>
                <a:gdLst>
                  <a:gd name="T0" fmla="*/ 32 w 94"/>
                  <a:gd name="T1" fmla="*/ 246 h 246"/>
                  <a:gd name="T2" fmla="*/ 32 w 94"/>
                  <a:gd name="T3" fmla="*/ 246 h 246"/>
                  <a:gd name="T4" fmla="*/ 0 w 94"/>
                  <a:gd name="T5" fmla="*/ 237 h 246"/>
                  <a:gd name="T6" fmla="*/ 53 w 94"/>
                  <a:gd name="T7" fmla="*/ 34 h 246"/>
                  <a:gd name="T8" fmla="*/ 12 w 94"/>
                  <a:gd name="T9" fmla="*/ 47 h 246"/>
                  <a:gd name="T10" fmla="*/ 20 w 94"/>
                  <a:gd name="T11" fmla="*/ 15 h 246"/>
                  <a:gd name="T12" fmla="*/ 62 w 94"/>
                  <a:gd name="T13" fmla="*/ 0 h 246"/>
                  <a:gd name="T14" fmla="*/ 94 w 94"/>
                  <a:gd name="T15" fmla="*/ 8 h 246"/>
                  <a:gd name="T16" fmla="*/ 32 w 94"/>
                  <a:gd name="T17"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 h="246">
                    <a:moveTo>
                      <a:pt x="32" y="246"/>
                    </a:moveTo>
                    <a:lnTo>
                      <a:pt x="32" y="246"/>
                    </a:lnTo>
                    <a:lnTo>
                      <a:pt x="0" y="237"/>
                    </a:lnTo>
                    <a:lnTo>
                      <a:pt x="53" y="34"/>
                    </a:lnTo>
                    <a:lnTo>
                      <a:pt x="12" y="47"/>
                    </a:lnTo>
                    <a:lnTo>
                      <a:pt x="20" y="15"/>
                    </a:lnTo>
                    <a:lnTo>
                      <a:pt x="62" y="0"/>
                    </a:lnTo>
                    <a:lnTo>
                      <a:pt x="94" y="8"/>
                    </a:lnTo>
                    <a:lnTo>
                      <a:pt x="32" y="246"/>
                    </a:lnTo>
                    <a:close/>
                  </a:path>
                </a:pathLst>
              </a:custGeom>
              <a:grpFill/>
              <a:ln w="0">
                <a:noFill/>
                <a:prstDash val="solid"/>
                <a:round/>
                <a:headEnd/>
                <a:tailEnd/>
              </a:ln>
            </p:spPr>
            <p:txBody>
              <a:bodyPr vert="horz" wrap="square" lIns="82284" tIns="41142" rIns="82284" bIns="41142" numCol="1" anchor="t" anchorCtr="0" compatLnSpc="1">
                <a:prstTxWarp prst="textNoShape">
                  <a:avLst/>
                </a:prstTxWarp>
              </a:bodyPr>
              <a:lstStyle/>
              <a:p>
                <a:pPr marL="0" marR="0" lvl="0" indent="0" algn="l" defTabSz="822803" rtl="0" eaLnBrk="1" fontAlgn="auto" latinLnBrk="0" hangingPunct="1">
                  <a:lnSpc>
                    <a:spcPct val="100000"/>
                  </a:lnSpc>
                  <a:spcBef>
                    <a:spcPts val="0"/>
                  </a:spcBef>
                  <a:spcAft>
                    <a:spcPts val="0"/>
                  </a:spcAft>
                  <a:buClrTx/>
                  <a:buSzTx/>
                  <a:buFontTx/>
                  <a:buNone/>
                  <a:tabLst/>
                  <a:defRPr/>
                </a:pPr>
                <a:endParaRPr kumimoji="0" lang="en-US" sz="1620" b="0" i="0" u="none" strike="noStrike" kern="0" cap="none" spc="0" normalizeH="0" baseline="0" noProof="0">
                  <a:ln>
                    <a:noFill/>
                  </a:ln>
                  <a:solidFill>
                    <a:srgbClr val="FFFFFF"/>
                  </a:solidFill>
                  <a:effectLst/>
                  <a:uLnTx/>
                  <a:uFillTx/>
                  <a:latin typeface="Segoe UI"/>
                  <a:ea typeface="+mn-ea"/>
                  <a:cs typeface="+mn-cs"/>
                </a:endParaRPr>
              </a:p>
            </p:txBody>
          </p:sp>
          <p:sp>
            <p:nvSpPr>
              <p:cNvPr id="628" name="Freeform 176">
                <a:extLst>
                  <a:ext uri="{FF2B5EF4-FFF2-40B4-BE49-F238E27FC236}">
                    <a16:creationId xmlns:a16="http://schemas.microsoft.com/office/drawing/2014/main" id="{84E6B459-6587-4502-AA15-C29A05A50E43}"/>
                  </a:ext>
                </a:extLst>
              </p:cNvPr>
              <p:cNvSpPr>
                <a:spLocks/>
              </p:cNvSpPr>
              <p:nvPr/>
            </p:nvSpPr>
            <p:spPr bwMode="auto">
              <a:xfrm>
                <a:off x="6350" y="1032"/>
                <a:ext cx="51" cy="55"/>
              </a:xfrm>
              <a:custGeom>
                <a:avLst/>
                <a:gdLst>
                  <a:gd name="T0" fmla="*/ 196 w 196"/>
                  <a:gd name="T1" fmla="*/ 187 h 208"/>
                  <a:gd name="T2" fmla="*/ 196 w 196"/>
                  <a:gd name="T3" fmla="*/ 187 h 208"/>
                  <a:gd name="T4" fmla="*/ 171 w 196"/>
                  <a:gd name="T5" fmla="*/ 208 h 208"/>
                  <a:gd name="T6" fmla="*/ 34 w 196"/>
                  <a:gd name="T7" fmla="*/ 48 h 208"/>
                  <a:gd name="T8" fmla="*/ 21 w 196"/>
                  <a:gd name="T9" fmla="*/ 90 h 208"/>
                  <a:gd name="T10" fmla="*/ 0 w 196"/>
                  <a:gd name="T11" fmla="*/ 65 h 208"/>
                  <a:gd name="T12" fmla="*/ 11 w 196"/>
                  <a:gd name="T13" fmla="*/ 22 h 208"/>
                  <a:gd name="T14" fmla="*/ 36 w 196"/>
                  <a:gd name="T15" fmla="*/ 0 h 208"/>
                  <a:gd name="T16" fmla="*/ 196 w 196"/>
                  <a:gd name="T17" fmla="*/ 187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208">
                    <a:moveTo>
                      <a:pt x="196" y="187"/>
                    </a:moveTo>
                    <a:lnTo>
                      <a:pt x="196" y="187"/>
                    </a:lnTo>
                    <a:lnTo>
                      <a:pt x="171" y="208"/>
                    </a:lnTo>
                    <a:lnTo>
                      <a:pt x="34" y="48"/>
                    </a:lnTo>
                    <a:lnTo>
                      <a:pt x="21" y="90"/>
                    </a:lnTo>
                    <a:lnTo>
                      <a:pt x="0" y="65"/>
                    </a:lnTo>
                    <a:lnTo>
                      <a:pt x="11" y="22"/>
                    </a:lnTo>
                    <a:lnTo>
                      <a:pt x="36" y="0"/>
                    </a:lnTo>
                    <a:lnTo>
                      <a:pt x="196" y="187"/>
                    </a:lnTo>
                    <a:close/>
                  </a:path>
                </a:pathLst>
              </a:custGeom>
              <a:grpFill/>
              <a:ln w="0">
                <a:noFill/>
                <a:prstDash val="solid"/>
                <a:round/>
                <a:headEnd/>
                <a:tailEnd/>
              </a:ln>
            </p:spPr>
            <p:txBody>
              <a:bodyPr vert="horz" wrap="square" lIns="82284" tIns="41142" rIns="82284" bIns="41142" numCol="1" anchor="t" anchorCtr="0" compatLnSpc="1">
                <a:prstTxWarp prst="textNoShape">
                  <a:avLst/>
                </a:prstTxWarp>
              </a:bodyPr>
              <a:lstStyle/>
              <a:p>
                <a:pPr marL="0" marR="0" lvl="0" indent="0" algn="l" defTabSz="822803" rtl="0" eaLnBrk="1" fontAlgn="auto" latinLnBrk="0" hangingPunct="1">
                  <a:lnSpc>
                    <a:spcPct val="100000"/>
                  </a:lnSpc>
                  <a:spcBef>
                    <a:spcPts val="0"/>
                  </a:spcBef>
                  <a:spcAft>
                    <a:spcPts val="0"/>
                  </a:spcAft>
                  <a:buClrTx/>
                  <a:buSzTx/>
                  <a:buFontTx/>
                  <a:buNone/>
                  <a:tabLst/>
                  <a:defRPr/>
                </a:pPr>
                <a:endParaRPr kumimoji="0" lang="en-US" sz="1620" b="0" i="0" u="none" strike="noStrike" kern="0" cap="none" spc="0" normalizeH="0" baseline="0" noProof="0">
                  <a:ln>
                    <a:noFill/>
                  </a:ln>
                  <a:solidFill>
                    <a:srgbClr val="FFFFFF"/>
                  </a:solidFill>
                  <a:effectLst/>
                  <a:uLnTx/>
                  <a:uFillTx/>
                  <a:latin typeface="Segoe UI"/>
                  <a:ea typeface="+mn-ea"/>
                  <a:cs typeface="+mn-cs"/>
                </a:endParaRPr>
              </a:p>
            </p:txBody>
          </p:sp>
          <p:sp>
            <p:nvSpPr>
              <p:cNvPr id="629" name="Freeform 177">
                <a:extLst>
                  <a:ext uri="{FF2B5EF4-FFF2-40B4-BE49-F238E27FC236}">
                    <a16:creationId xmlns:a16="http://schemas.microsoft.com/office/drawing/2014/main" id="{88F381CF-4628-434F-B8E2-A341D9CDF540}"/>
                  </a:ext>
                </a:extLst>
              </p:cNvPr>
              <p:cNvSpPr>
                <a:spLocks/>
              </p:cNvSpPr>
              <p:nvPr/>
            </p:nvSpPr>
            <p:spPr bwMode="auto">
              <a:xfrm>
                <a:off x="6493" y="929"/>
                <a:ext cx="35" cy="65"/>
              </a:xfrm>
              <a:custGeom>
                <a:avLst/>
                <a:gdLst>
                  <a:gd name="T0" fmla="*/ 132 w 132"/>
                  <a:gd name="T1" fmla="*/ 234 h 244"/>
                  <a:gd name="T2" fmla="*/ 132 w 132"/>
                  <a:gd name="T3" fmla="*/ 234 h 244"/>
                  <a:gd name="T4" fmla="*/ 100 w 132"/>
                  <a:gd name="T5" fmla="*/ 244 h 244"/>
                  <a:gd name="T6" fmla="*/ 38 w 132"/>
                  <a:gd name="T7" fmla="*/ 43 h 244"/>
                  <a:gd name="T8" fmla="*/ 10 w 132"/>
                  <a:gd name="T9" fmla="*/ 76 h 244"/>
                  <a:gd name="T10" fmla="*/ 0 w 132"/>
                  <a:gd name="T11" fmla="*/ 44 h 244"/>
                  <a:gd name="T12" fmla="*/ 28 w 132"/>
                  <a:gd name="T13" fmla="*/ 9 h 244"/>
                  <a:gd name="T14" fmla="*/ 60 w 132"/>
                  <a:gd name="T15" fmla="*/ 0 h 244"/>
                  <a:gd name="T16" fmla="*/ 132 w 132"/>
                  <a:gd name="T17" fmla="*/ 23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244">
                    <a:moveTo>
                      <a:pt x="132" y="234"/>
                    </a:moveTo>
                    <a:lnTo>
                      <a:pt x="132" y="234"/>
                    </a:lnTo>
                    <a:lnTo>
                      <a:pt x="100" y="244"/>
                    </a:lnTo>
                    <a:lnTo>
                      <a:pt x="38" y="43"/>
                    </a:lnTo>
                    <a:lnTo>
                      <a:pt x="10" y="76"/>
                    </a:lnTo>
                    <a:lnTo>
                      <a:pt x="0" y="44"/>
                    </a:lnTo>
                    <a:lnTo>
                      <a:pt x="28" y="9"/>
                    </a:lnTo>
                    <a:lnTo>
                      <a:pt x="60" y="0"/>
                    </a:lnTo>
                    <a:lnTo>
                      <a:pt x="132" y="234"/>
                    </a:lnTo>
                    <a:close/>
                  </a:path>
                </a:pathLst>
              </a:custGeom>
              <a:grpFill/>
              <a:ln w="0">
                <a:noFill/>
                <a:prstDash val="solid"/>
                <a:round/>
                <a:headEnd/>
                <a:tailEnd/>
              </a:ln>
            </p:spPr>
            <p:txBody>
              <a:bodyPr vert="horz" wrap="square" lIns="82284" tIns="41142" rIns="82284" bIns="41142" numCol="1" anchor="t" anchorCtr="0" compatLnSpc="1">
                <a:prstTxWarp prst="textNoShape">
                  <a:avLst/>
                </a:prstTxWarp>
              </a:bodyPr>
              <a:lstStyle/>
              <a:p>
                <a:pPr marL="0" marR="0" lvl="0" indent="0" algn="l" defTabSz="822803" rtl="0" eaLnBrk="1" fontAlgn="auto" latinLnBrk="0" hangingPunct="1">
                  <a:lnSpc>
                    <a:spcPct val="100000"/>
                  </a:lnSpc>
                  <a:spcBef>
                    <a:spcPts val="0"/>
                  </a:spcBef>
                  <a:spcAft>
                    <a:spcPts val="0"/>
                  </a:spcAft>
                  <a:buClrTx/>
                  <a:buSzTx/>
                  <a:buFontTx/>
                  <a:buNone/>
                  <a:tabLst/>
                  <a:defRPr/>
                </a:pPr>
                <a:endParaRPr kumimoji="0" lang="en-US" sz="1620" b="0" i="0" u="none" strike="noStrike" kern="0" cap="none" spc="0" normalizeH="0" baseline="0" noProof="0">
                  <a:ln>
                    <a:noFill/>
                  </a:ln>
                  <a:solidFill>
                    <a:srgbClr val="FFFFFF"/>
                  </a:solidFill>
                  <a:effectLst/>
                  <a:uLnTx/>
                  <a:uFillTx/>
                  <a:latin typeface="Segoe UI"/>
                  <a:ea typeface="+mn-ea"/>
                  <a:cs typeface="+mn-cs"/>
                </a:endParaRPr>
              </a:p>
            </p:txBody>
          </p:sp>
          <p:sp>
            <p:nvSpPr>
              <p:cNvPr id="630" name="Freeform 178">
                <a:extLst>
                  <a:ext uri="{FF2B5EF4-FFF2-40B4-BE49-F238E27FC236}">
                    <a16:creationId xmlns:a16="http://schemas.microsoft.com/office/drawing/2014/main" id="{A4D38C52-E2B1-41ED-9E59-D71893AD02B6}"/>
                  </a:ext>
                </a:extLst>
              </p:cNvPr>
              <p:cNvSpPr>
                <a:spLocks/>
              </p:cNvSpPr>
              <p:nvPr/>
            </p:nvSpPr>
            <p:spPr bwMode="auto">
              <a:xfrm>
                <a:off x="6724" y="1037"/>
                <a:ext cx="30" cy="65"/>
              </a:xfrm>
              <a:custGeom>
                <a:avLst/>
                <a:gdLst>
                  <a:gd name="T0" fmla="*/ 113 w 113"/>
                  <a:gd name="T1" fmla="*/ 241 h 247"/>
                  <a:gd name="T2" fmla="*/ 113 w 113"/>
                  <a:gd name="T3" fmla="*/ 241 h 247"/>
                  <a:gd name="T4" fmla="*/ 81 w 113"/>
                  <a:gd name="T5" fmla="*/ 247 h 247"/>
                  <a:gd name="T6" fmla="*/ 38 w 113"/>
                  <a:gd name="T7" fmla="*/ 41 h 247"/>
                  <a:gd name="T8" fmla="*/ 7 w 113"/>
                  <a:gd name="T9" fmla="*/ 72 h 247"/>
                  <a:gd name="T10" fmla="*/ 0 w 113"/>
                  <a:gd name="T11" fmla="*/ 40 h 247"/>
                  <a:gd name="T12" fmla="*/ 31 w 113"/>
                  <a:gd name="T13" fmla="*/ 7 h 247"/>
                  <a:gd name="T14" fmla="*/ 63 w 113"/>
                  <a:gd name="T15" fmla="*/ 0 h 247"/>
                  <a:gd name="T16" fmla="*/ 113 w 113"/>
                  <a:gd name="T17" fmla="*/ 241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247">
                    <a:moveTo>
                      <a:pt x="113" y="241"/>
                    </a:moveTo>
                    <a:lnTo>
                      <a:pt x="113" y="241"/>
                    </a:lnTo>
                    <a:lnTo>
                      <a:pt x="81" y="247"/>
                    </a:lnTo>
                    <a:lnTo>
                      <a:pt x="38" y="41"/>
                    </a:lnTo>
                    <a:lnTo>
                      <a:pt x="7" y="72"/>
                    </a:lnTo>
                    <a:lnTo>
                      <a:pt x="0" y="40"/>
                    </a:lnTo>
                    <a:lnTo>
                      <a:pt x="31" y="7"/>
                    </a:lnTo>
                    <a:lnTo>
                      <a:pt x="63" y="0"/>
                    </a:lnTo>
                    <a:lnTo>
                      <a:pt x="113" y="241"/>
                    </a:lnTo>
                    <a:close/>
                  </a:path>
                </a:pathLst>
              </a:custGeom>
              <a:grpFill/>
              <a:ln w="0">
                <a:noFill/>
                <a:prstDash val="solid"/>
                <a:round/>
                <a:headEnd/>
                <a:tailEnd/>
              </a:ln>
            </p:spPr>
            <p:txBody>
              <a:bodyPr vert="horz" wrap="square" lIns="82284" tIns="41142" rIns="82284" bIns="41142" numCol="1" anchor="t" anchorCtr="0" compatLnSpc="1">
                <a:prstTxWarp prst="textNoShape">
                  <a:avLst/>
                </a:prstTxWarp>
              </a:bodyPr>
              <a:lstStyle/>
              <a:p>
                <a:pPr marL="0" marR="0" lvl="0" indent="0" algn="l" defTabSz="822803" rtl="0" eaLnBrk="1" fontAlgn="auto" latinLnBrk="0" hangingPunct="1">
                  <a:lnSpc>
                    <a:spcPct val="100000"/>
                  </a:lnSpc>
                  <a:spcBef>
                    <a:spcPts val="0"/>
                  </a:spcBef>
                  <a:spcAft>
                    <a:spcPts val="0"/>
                  </a:spcAft>
                  <a:buClrTx/>
                  <a:buSzTx/>
                  <a:buFontTx/>
                  <a:buNone/>
                  <a:tabLst/>
                  <a:defRPr/>
                </a:pPr>
                <a:endParaRPr kumimoji="0" lang="en-US" sz="1620" b="0" i="0" u="none" strike="noStrike" kern="0" cap="none" spc="0" normalizeH="0" baseline="0" noProof="0">
                  <a:ln>
                    <a:noFill/>
                  </a:ln>
                  <a:solidFill>
                    <a:srgbClr val="FFFFFF"/>
                  </a:solidFill>
                  <a:effectLst/>
                  <a:uLnTx/>
                  <a:uFillTx/>
                  <a:latin typeface="Segoe UI"/>
                  <a:ea typeface="+mn-ea"/>
                  <a:cs typeface="+mn-cs"/>
                </a:endParaRPr>
              </a:p>
            </p:txBody>
          </p:sp>
          <p:sp>
            <p:nvSpPr>
              <p:cNvPr id="631" name="Freeform 179">
                <a:extLst>
                  <a:ext uri="{FF2B5EF4-FFF2-40B4-BE49-F238E27FC236}">
                    <a16:creationId xmlns:a16="http://schemas.microsoft.com/office/drawing/2014/main" id="{8CD629F4-FA01-4BBE-BF1E-C89242671518}"/>
                  </a:ext>
                </a:extLst>
              </p:cNvPr>
              <p:cNvSpPr>
                <a:spLocks/>
              </p:cNvSpPr>
              <p:nvPr/>
            </p:nvSpPr>
            <p:spPr bwMode="auto">
              <a:xfrm>
                <a:off x="6626" y="1187"/>
                <a:ext cx="24" cy="26"/>
              </a:xfrm>
              <a:custGeom>
                <a:avLst/>
                <a:gdLst>
                  <a:gd name="T0" fmla="*/ 5 w 91"/>
                  <a:gd name="T1" fmla="*/ 84 h 98"/>
                  <a:gd name="T2" fmla="*/ 5 w 91"/>
                  <a:gd name="T3" fmla="*/ 84 h 98"/>
                  <a:gd name="T4" fmla="*/ 35 w 91"/>
                  <a:gd name="T5" fmla="*/ 96 h 98"/>
                  <a:gd name="T6" fmla="*/ 36 w 91"/>
                  <a:gd name="T7" fmla="*/ 98 h 98"/>
                  <a:gd name="T8" fmla="*/ 91 w 91"/>
                  <a:gd name="T9" fmla="*/ 19 h 98"/>
                  <a:gd name="T10" fmla="*/ 64 w 91"/>
                  <a:gd name="T11" fmla="*/ 0 h 98"/>
                  <a:gd name="T12" fmla="*/ 19 w 91"/>
                  <a:gd name="T13" fmla="*/ 0 h 98"/>
                  <a:gd name="T14" fmla="*/ 0 w 91"/>
                  <a:gd name="T15" fmla="*/ 27 h 98"/>
                  <a:gd name="T16" fmla="*/ 44 w 91"/>
                  <a:gd name="T17" fmla="*/ 29 h 98"/>
                  <a:gd name="T18" fmla="*/ 5 w 91"/>
                  <a:gd name="T19" fmla="*/ 8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1" h="98">
                    <a:moveTo>
                      <a:pt x="5" y="84"/>
                    </a:moveTo>
                    <a:lnTo>
                      <a:pt x="5" y="84"/>
                    </a:lnTo>
                    <a:cubicBezTo>
                      <a:pt x="15" y="87"/>
                      <a:pt x="26" y="90"/>
                      <a:pt x="35" y="96"/>
                    </a:cubicBezTo>
                    <a:cubicBezTo>
                      <a:pt x="35" y="97"/>
                      <a:pt x="36" y="97"/>
                      <a:pt x="36" y="98"/>
                    </a:cubicBezTo>
                    <a:lnTo>
                      <a:pt x="91" y="19"/>
                    </a:lnTo>
                    <a:lnTo>
                      <a:pt x="64" y="0"/>
                    </a:lnTo>
                    <a:lnTo>
                      <a:pt x="19" y="0"/>
                    </a:lnTo>
                    <a:lnTo>
                      <a:pt x="0" y="27"/>
                    </a:lnTo>
                    <a:lnTo>
                      <a:pt x="44" y="29"/>
                    </a:lnTo>
                    <a:lnTo>
                      <a:pt x="5" y="84"/>
                    </a:lnTo>
                    <a:close/>
                  </a:path>
                </a:pathLst>
              </a:custGeom>
              <a:grpFill/>
              <a:ln w="0">
                <a:noFill/>
                <a:prstDash val="solid"/>
                <a:round/>
                <a:headEnd/>
                <a:tailEnd/>
              </a:ln>
            </p:spPr>
            <p:txBody>
              <a:bodyPr vert="horz" wrap="square" lIns="82284" tIns="41142" rIns="82284" bIns="41142" numCol="1" anchor="t" anchorCtr="0" compatLnSpc="1">
                <a:prstTxWarp prst="textNoShape">
                  <a:avLst/>
                </a:prstTxWarp>
              </a:bodyPr>
              <a:lstStyle/>
              <a:p>
                <a:pPr marL="0" marR="0" lvl="0" indent="0" algn="l" defTabSz="822803" rtl="0" eaLnBrk="1" fontAlgn="auto" latinLnBrk="0" hangingPunct="1">
                  <a:lnSpc>
                    <a:spcPct val="100000"/>
                  </a:lnSpc>
                  <a:spcBef>
                    <a:spcPts val="0"/>
                  </a:spcBef>
                  <a:spcAft>
                    <a:spcPts val="0"/>
                  </a:spcAft>
                  <a:buClrTx/>
                  <a:buSzTx/>
                  <a:buFontTx/>
                  <a:buNone/>
                  <a:tabLst/>
                  <a:defRPr/>
                </a:pPr>
                <a:endParaRPr kumimoji="0" lang="en-US" sz="1620" b="0" i="0" u="none" strike="noStrike" kern="0" cap="none" spc="0" normalizeH="0" baseline="0" noProof="0">
                  <a:ln>
                    <a:noFill/>
                  </a:ln>
                  <a:solidFill>
                    <a:srgbClr val="FFFFFF"/>
                  </a:solidFill>
                  <a:effectLst/>
                  <a:uLnTx/>
                  <a:uFillTx/>
                  <a:latin typeface="Segoe UI"/>
                  <a:ea typeface="+mn-ea"/>
                  <a:cs typeface="+mn-cs"/>
                </a:endParaRPr>
              </a:p>
            </p:txBody>
          </p:sp>
          <p:sp>
            <p:nvSpPr>
              <p:cNvPr id="632" name="Freeform 180">
                <a:extLst>
                  <a:ext uri="{FF2B5EF4-FFF2-40B4-BE49-F238E27FC236}">
                    <a16:creationId xmlns:a16="http://schemas.microsoft.com/office/drawing/2014/main" id="{D65828F2-3467-420B-9CC9-840C6867FF40}"/>
                  </a:ext>
                </a:extLst>
              </p:cNvPr>
              <p:cNvSpPr>
                <a:spLocks/>
              </p:cNvSpPr>
              <p:nvPr/>
            </p:nvSpPr>
            <p:spPr bwMode="auto">
              <a:xfrm>
                <a:off x="6420" y="1165"/>
                <a:ext cx="21" cy="45"/>
              </a:xfrm>
              <a:custGeom>
                <a:avLst/>
                <a:gdLst>
                  <a:gd name="T0" fmla="*/ 49 w 82"/>
                  <a:gd name="T1" fmla="*/ 169 h 170"/>
                  <a:gd name="T2" fmla="*/ 49 w 82"/>
                  <a:gd name="T3" fmla="*/ 169 h 170"/>
                  <a:gd name="T4" fmla="*/ 72 w 82"/>
                  <a:gd name="T5" fmla="*/ 169 h 170"/>
                  <a:gd name="T6" fmla="*/ 82 w 82"/>
                  <a:gd name="T7" fmla="*/ 170 h 170"/>
                  <a:gd name="T8" fmla="*/ 68 w 82"/>
                  <a:gd name="T9" fmla="*/ 0 h 170"/>
                  <a:gd name="T10" fmla="*/ 35 w 82"/>
                  <a:gd name="T11" fmla="*/ 2 h 170"/>
                  <a:gd name="T12" fmla="*/ 0 w 82"/>
                  <a:gd name="T13" fmla="*/ 31 h 170"/>
                  <a:gd name="T14" fmla="*/ 3 w 82"/>
                  <a:gd name="T15" fmla="*/ 64 h 170"/>
                  <a:gd name="T16" fmla="*/ 38 w 82"/>
                  <a:gd name="T17" fmla="*/ 37 h 170"/>
                  <a:gd name="T18" fmla="*/ 49 w 82"/>
                  <a:gd name="T19" fmla="*/ 16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 h="170">
                    <a:moveTo>
                      <a:pt x="49" y="169"/>
                    </a:moveTo>
                    <a:lnTo>
                      <a:pt x="49" y="169"/>
                    </a:lnTo>
                    <a:cubicBezTo>
                      <a:pt x="56" y="168"/>
                      <a:pt x="63" y="167"/>
                      <a:pt x="72" y="169"/>
                    </a:cubicBezTo>
                    <a:cubicBezTo>
                      <a:pt x="75" y="169"/>
                      <a:pt x="79" y="170"/>
                      <a:pt x="82" y="170"/>
                    </a:cubicBezTo>
                    <a:lnTo>
                      <a:pt x="68" y="0"/>
                    </a:lnTo>
                    <a:lnTo>
                      <a:pt x="35" y="2"/>
                    </a:lnTo>
                    <a:lnTo>
                      <a:pt x="0" y="31"/>
                    </a:lnTo>
                    <a:lnTo>
                      <a:pt x="3" y="64"/>
                    </a:lnTo>
                    <a:lnTo>
                      <a:pt x="38" y="37"/>
                    </a:lnTo>
                    <a:lnTo>
                      <a:pt x="49" y="169"/>
                    </a:lnTo>
                    <a:close/>
                  </a:path>
                </a:pathLst>
              </a:custGeom>
              <a:grpFill/>
              <a:ln w="0">
                <a:noFill/>
                <a:prstDash val="solid"/>
                <a:round/>
                <a:headEnd/>
                <a:tailEnd/>
              </a:ln>
            </p:spPr>
            <p:txBody>
              <a:bodyPr vert="horz" wrap="square" lIns="82284" tIns="41142" rIns="82284" bIns="41142" numCol="1" anchor="t" anchorCtr="0" compatLnSpc="1">
                <a:prstTxWarp prst="textNoShape">
                  <a:avLst/>
                </a:prstTxWarp>
              </a:bodyPr>
              <a:lstStyle/>
              <a:p>
                <a:pPr marL="0" marR="0" lvl="0" indent="0" algn="l" defTabSz="822803" rtl="0" eaLnBrk="1" fontAlgn="auto" latinLnBrk="0" hangingPunct="1">
                  <a:lnSpc>
                    <a:spcPct val="100000"/>
                  </a:lnSpc>
                  <a:spcBef>
                    <a:spcPts val="0"/>
                  </a:spcBef>
                  <a:spcAft>
                    <a:spcPts val="0"/>
                  </a:spcAft>
                  <a:buClrTx/>
                  <a:buSzTx/>
                  <a:buFontTx/>
                  <a:buNone/>
                  <a:tabLst/>
                  <a:defRPr/>
                </a:pPr>
                <a:endParaRPr kumimoji="0" lang="en-US" sz="1620" b="0" i="0" u="none" strike="noStrike" kern="0" cap="none" spc="0" normalizeH="0" baseline="0" noProof="0">
                  <a:ln>
                    <a:noFill/>
                  </a:ln>
                  <a:solidFill>
                    <a:srgbClr val="FFFFFF"/>
                  </a:solidFill>
                  <a:effectLst/>
                  <a:uLnTx/>
                  <a:uFillTx/>
                  <a:latin typeface="Segoe UI"/>
                  <a:ea typeface="+mn-ea"/>
                  <a:cs typeface="+mn-cs"/>
                </a:endParaRPr>
              </a:p>
            </p:txBody>
          </p:sp>
          <p:sp>
            <p:nvSpPr>
              <p:cNvPr id="633" name="Freeform 181">
                <a:extLst>
                  <a:ext uri="{FF2B5EF4-FFF2-40B4-BE49-F238E27FC236}">
                    <a16:creationId xmlns:a16="http://schemas.microsoft.com/office/drawing/2014/main" id="{CE3623B4-FE2B-41B9-946C-4A43A5F7E2FE}"/>
                  </a:ext>
                </a:extLst>
              </p:cNvPr>
              <p:cNvSpPr>
                <a:spLocks/>
              </p:cNvSpPr>
              <p:nvPr/>
            </p:nvSpPr>
            <p:spPr bwMode="auto">
              <a:xfrm>
                <a:off x="6521" y="1186"/>
                <a:ext cx="40" cy="29"/>
              </a:xfrm>
              <a:custGeom>
                <a:avLst/>
                <a:gdLst>
                  <a:gd name="T0" fmla="*/ 6 w 151"/>
                  <a:gd name="T1" fmla="*/ 107 h 110"/>
                  <a:gd name="T2" fmla="*/ 6 w 151"/>
                  <a:gd name="T3" fmla="*/ 107 h 110"/>
                  <a:gd name="T4" fmla="*/ 7 w 151"/>
                  <a:gd name="T5" fmla="*/ 110 h 110"/>
                  <a:gd name="T6" fmla="*/ 17 w 151"/>
                  <a:gd name="T7" fmla="*/ 109 h 110"/>
                  <a:gd name="T8" fmla="*/ 41 w 151"/>
                  <a:gd name="T9" fmla="*/ 108 h 110"/>
                  <a:gd name="T10" fmla="*/ 38 w 151"/>
                  <a:gd name="T11" fmla="*/ 97 h 110"/>
                  <a:gd name="T12" fmla="*/ 34 w 151"/>
                  <a:gd name="T13" fmla="*/ 81 h 110"/>
                  <a:gd name="T14" fmla="*/ 33 w 151"/>
                  <a:gd name="T15" fmla="*/ 63 h 110"/>
                  <a:gd name="T16" fmla="*/ 39 w 151"/>
                  <a:gd name="T17" fmla="*/ 46 h 110"/>
                  <a:gd name="T18" fmla="*/ 57 w 151"/>
                  <a:gd name="T19" fmla="*/ 34 h 110"/>
                  <a:gd name="T20" fmla="*/ 73 w 151"/>
                  <a:gd name="T21" fmla="*/ 33 h 110"/>
                  <a:gd name="T22" fmla="*/ 85 w 151"/>
                  <a:gd name="T23" fmla="*/ 36 h 110"/>
                  <a:gd name="T24" fmla="*/ 94 w 151"/>
                  <a:gd name="T25" fmla="*/ 45 h 110"/>
                  <a:gd name="T26" fmla="*/ 101 w 151"/>
                  <a:gd name="T27" fmla="*/ 55 h 110"/>
                  <a:gd name="T28" fmla="*/ 105 w 151"/>
                  <a:gd name="T29" fmla="*/ 66 h 110"/>
                  <a:gd name="T30" fmla="*/ 109 w 151"/>
                  <a:gd name="T31" fmla="*/ 76 h 110"/>
                  <a:gd name="T32" fmla="*/ 117 w 151"/>
                  <a:gd name="T33" fmla="*/ 103 h 110"/>
                  <a:gd name="T34" fmla="*/ 151 w 151"/>
                  <a:gd name="T35" fmla="*/ 102 h 110"/>
                  <a:gd name="T36" fmla="*/ 140 w 151"/>
                  <a:gd name="T37" fmla="*/ 66 h 110"/>
                  <a:gd name="T38" fmla="*/ 135 w 151"/>
                  <a:gd name="T39" fmla="*/ 51 h 110"/>
                  <a:gd name="T40" fmla="*/ 126 w 151"/>
                  <a:gd name="T41" fmla="*/ 34 h 110"/>
                  <a:gd name="T42" fmla="*/ 114 w 151"/>
                  <a:gd name="T43" fmla="*/ 18 h 110"/>
                  <a:gd name="T44" fmla="*/ 97 w 151"/>
                  <a:gd name="T45" fmla="*/ 6 h 110"/>
                  <a:gd name="T46" fmla="*/ 75 w 151"/>
                  <a:gd name="T47" fmla="*/ 1 h 110"/>
                  <a:gd name="T48" fmla="*/ 49 w 151"/>
                  <a:gd name="T49" fmla="*/ 4 h 110"/>
                  <a:gd name="T50" fmla="*/ 24 w 151"/>
                  <a:gd name="T51" fmla="*/ 16 h 110"/>
                  <a:gd name="T52" fmla="*/ 9 w 151"/>
                  <a:gd name="T53" fmla="*/ 33 h 110"/>
                  <a:gd name="T54" fmla="*/ 2 w 151"/>
                  <a:gd name="T55" fmla="*/ 52 h 110"/>
                  <a:gd name="T56" fmla="*/ 0 w 151"/>
                  <a:gd name="T57" fmla="*/ 72 h 110"/>
                  <a:gd name="T58" fmla="*/ 2 w 151"/>
                  <a:gd name="T59" fmla="*/ 91 h 110"/>
                  <a:gd name="T60" fmla="*/ 6 w 151"/>
                  <a:gd name="T61" fmla="*/ 107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51" h="110">
                    <a:moveTo>
                      <a:pt x="6" y="107"/>
                    </a:moveTo>
                    <a:lnTo>
                      <a:pt x="6" y="107"/>
                    </a:lnTo>
                    <a:lnTo>
                      <a:pt x="7" y="110"/>
                    </a:lnTo>
                    <a:cubicBezTo>
                      <a:pt x="10" y="109"/>
                      <a:pt x="14" y="109"/>
                      <a:pt x="17" y="109"/>
                    </a:cubicBezTo>
                    <a:cubicBezTo>
                      <a:pt x="25" y="109"/>
                      <a:pt x="33" y="109"/>
                      <a:pt x="41" y="108"/>
                    </a:cubicBezTo>
                    <a:lnTo>
                      <a:pt x="38" y="97"/>
                    </a:lnTo>
                    <a:cubicBezTo>
                      <a:pt x="37" y="93"/>
                      <a:pt x="35" y="87"/>
                      <a:pt x="34" y="81"/>
                    </a:cubicBezTo>
                    <a:cubicBezTo>
                      <a:pt x="33" y="75"/>
                      <a:pt x="32" y="69"/>
                      <a:pt x="33" y="63"/>
                    </a:cubicBezTo>
                    <a:cubicBezTo>
                      <a:pt x="34" y="57"/>
                      <a:pt x="36" y="51"/>
                      <a:pt x="39" y="46"/>
                    </a:cubicBezTo>
                    <a:cubicBezTo>
                      <a:pt x="43" y="41"/>
                      <a:pt x="49" y="37"/>
                      <a:pt x="57" y="34"/>
                    </a:cubicBezTo>
                    <a:cubicBezTo>
                      <a:pt x="63" y="33"/>
                      <a:pt x="68" y="32"/>
                      <a:pt x="73" y="33"/>
                    </a:cubicBezTo>
                    <a:cubicBezTo>
                      <a:pt x="77" y="33"/>
                      <a:pt x="81" y="34"/>
                      <a:pt x="85" y="36"/>
                    </a:cubicBezTo>
                    <a:cubicBezTo>
                      <a:pt x="88" y="39"/>
                      <a:pt x="91" y="41"/>
                      <a:pt x="94" y="45"/>
                    </a:cubicBezTo>
                    <a:cubicBezTo>
                      <a:pt x="96" y="48"/>
                      <a:pt x="99" y="51"/>
                      <a:pt x="101" y="55"/>
                    </a:cubicBezTo>
                    <a:cubicBezTo>
                      <a:pt x="102" y="59"/>
                      <a:pt x="104" y="62"/>
                      <a:pt x="105" y="66"/>
                    </a:cubicBezTo>
                    <a:cubicBezTo>
                      <a:pt x="107" y="69"/>
                      <a:pt x="108" y="73"/>
                      <a:pt x="109" y="76"/>
                    </a:cubicBezTo>
                    <a:lnTo>
                      <a:pt x="117" y="103"/>
                    </a:lnTo>
                    <a:cubicBezTo>
                      <a:pt x="129" y="103"/>
                      <a:pt x="140" y="102"/>
                      <a:pt x="151" y="102"/>
                    </a:cubicBezTo>
                    <a:lnTo>
                      <a:pt x="140" y="66"/>
                    </a:lnTo>
                    <a:cubicBezTo>
                      <a:pt x="139" y="61"/>
                      <a:pt x="137" y="56"/>
                      <a:pt x="135" y="51"/>
                    </a:cubicBezTo>
                    <a:cubicBezTo>
                      <a:pt x="132" y="45"/>
                      <a:pt x="130" y="39"/>
                      <a:pt x="126" y="34"/>
                    </a:cubicBezTo>
                    <a:cubicBezTo>
                      <a:pt x="123" y="28"/>
                      <a:pt x="119" y="23"/>
                      <a:pt x="114" y="18"/>
                    </a:cubicBezTo>
                    <a:cubicBezTo>
                      <a:pt x="109" y="13"/>
                      <a:pt x="103" y="9"/>
                      <a:pt x="97" y="6"/>
                    </a:cubicBezTo>
                    <a:cubicBezTo>
                      <a:pt x="91" y="3"/>
                      <a:pt x="83" y="1"/>
                      <a:pt x="75" y="1"/>
                    </a:cubicBezTo>
                    <a:cubicBezTo>
                      <a:pt x="67" y="0"/>
                      <a:pt x="59" y="1"/>
                      <a:pt x="49" y="4"/>
                    </a:cubicBezTo>
                    <a:cubicBezTo>
                      <a:pt x="39" y="7"/>
                      <a:pt x="30" y="11"/>
                      <a:pt x="24" y="16"/>
                    </a:cubicBezTo>
                    <a:cubicBezTo>
                      <a:pt x="18" y="21"/>
                      <a:pt x="13" y="27"/>
                      <a:pt x="9" y="33"/>
                    </a:cubicBezTo>
                    <a:cubicBezTo>
                      <a:pt x="5" y="39"/>
                      <a:pt x="3" y="45"/>
                      <a:pt x="2" y="52"/>
                    </a:cubicBezTo>
                    <a:cubicBezTo>
                      <a:pt x="1" y="59"/>
                      <a:pt x="0" y="66"/>
                      <a:pt x="0" y="72"/>
                    </a:cubicBezTo>
                    <a:cubicBezTo>
                      <a:pt x="0" y="79"/>
                      <a:pt x="1" y="85"/>
                      <a:pt x="2" y="91"/>
                    </a:cubicBezTo>
                    <a:cubicBezTo>
                      <a:pt x="4" y="97"/>
                      <a:pt x="5" y="102"/>
                      <a:pt x="6" y="107"/>
                    </a:cubicBezTo>
                    <a:close/>
                  </a:path>
                </a:pathLst>
              </a:custGeom>
              <a:grpFill/>
              <a:ln w="0">
                <a:noFill/>
                <a:prstDash val="solid"/>
                <a:round/>
                <a:headEnd/>
                <a:tailEnd/>
              </a:ln>
            </p:spPr>
            <p:txBody>
              <a:bodyPr vert="horz" wrap="square" lIns="82284" tIns="41142" rIns="82284" bIns="41142" numCol="1" anchor="t" anchorCtr="0" compatLnSpc="1">
                <a:prstTxWarp prst="textNoShape">
                  <a:avLst/>
                </a:prstTxWarp>
              </a:bodyPr>
              <a:lstStyle/>
              <a:p>
                <a:pPr marL="0" marR="0" lvl="0" indent="0" algn="l" defTabSz="822803" rtl="0" eaLnBrk="1" fontAlgn="auto" latinLnBrk="0" hangingPunct="1">
                  <a:lnSpc>
                    <a:spcPct val="100000"/>
                  </a:lnSpc>
                  <a:spcBef>
                    <a:spcPts val="0"/>
                  </a:spcBef>
                  <a:spcAft>
                    <a:spcPts val="0"/>
                  </a:spcAft>
                  <a:buClrTx/>
                  <a:buSzTx/>
                  <a:buFontTx/>
                  <a:buNone/>
                  <a:tabLst/>
                  <a:defRPr/>
                </a:pPr>
                <a:endParaRPr kumimoji="0" lang="en-US" sz="1620" b="0" i="0" u="none" strike="noStrike" kern="0" cap="none" spc="0" normalizeH="0" baseline="0" noProof="0">
                  <a:ln>
                    <a:noFill/>
                  </a:ln>
                  <a:solidFill>
                    <a:srgbClr val="FFFFFF"/>
                  </a:solidFill>
                  <a:effectLst/>
                  <a:uLnTx/>
                  <a:uFillTx/>
                  <a:latin typeface="Segoe UI"/>
                  <a:ea typeface="+mn-ea"/>
                  <a:cs typeface="+mn-cs"/>
                </a:endParaRPr>
              </a:p>
            </p:txBody>
          </p:sp>
          <p:sp>
            <p:nvSpPr>
              <p:cNvPr id="634" name="Freeform 182">
                <a:extLst>
                  <a:ext uri="{FF2B5EF4-FFF2-40B4-BE49-F238E27FC236}">
                    <a16:creationId xmlns:a16="http://schemas.microsoft.com/office/drawing/2014/main" id="{C2BD994F-3B31-43F8-8394-45D59B935E1A}"/>
                  </a:ext>
                </a:extLst>
              </p:cNvPr>
              <p:cNvSpPr>
                <a:spLocks noEditPoints="1"/>
              </p:cNvSpPr>
              <p:nvPr/>
            </p:nvSpPr>
            <p:spPr bwMode="auto">
              <a:xfrm>
                <a:off x="6544" y="1069"/>
                <a:ext cx="37" cy="66"/>
              </a:xfrm>
              <a:custGeom>
                <a:avLst/>
                <a:gdLst>
                  <a:gd name="T0" fmla="*/ 110 w 143"/>
                  <a:gd name="T1" fmla="*/ 162 h 250"/>
                  <a:gd name="T2" fmla="*/ 110 w 143"/>
                  <a:gd name="T3" fmla="*/ 162 h 250"/>
                  <a:gd name="T4" fmla="*/ 107 w 143"/>
                  <a:gd name="T5" fmla="*/ 84 h 250"/>
                  <a:gd name="T6" fmla="*/ 106 w 143"/>
                  <a:gd name="T7" fmla="*/ 74 h 250"/>
                  <a:gd name="T8" fmla="*/ 104 w 143"/>
                  <a:gd name="T9" fmla="*/ 62 h 250"/>
                  <a:gd name="T10" fmla="*/ 101 w 143"/>
                  <a:gd name="T11" fmla="*/ 51 h 250"/>
                  <a:gd name="T12" fmla="*/ 94 w 143"/>
                  <a:gd name="T13" fmla="*/ 40 h 250"/>
                  <a:gd name="T14" fmla="*/ 83 w 143"/>
                  <a:gd name="T15" fmla="*/ 34 h 250"/>
                  <a:gd name="T16" fmla="*/ 68 w 143"/>
                  <a:gd name="T17" fmla="*/ 31 h 250"/>
                  <a:gd name="T18" fmla="*/ 47 w 143"/>
                  <a:gd name="T19" fmla="*/ 38 h 250"/>
                  <a:gd name="T20" fmla="*/ 37 w 143"/>
                  <a:gd name="T21" fmla="*/ 53 h 250"/>
                  <a:gd name="T22" fmla="*/ 33 w 143"/>
                  <a:gd name="T23" fmla="*/ 71 h 250"/>
                  <a:gd name="T24" fmla="*/ 33 w 143"/>
                  <a:gd name="T25" fmla="*/ 87 h 250"/>
                  <a:gd name="T26" fmla="*/ 36 w 143"/>
                  <a:gd name="T27" fmla="*/ 165 h 250"/>
                  <a:gd name="T28" fmla="*/ 36 w 143"/>
                  <a:gd name="T29" fmla="*/ 175 h 250"/>
                  <a:gd name="T30" fmla="*/ 38 w 143"/>
                  <a:gd name="T31" fmla="*/ 187 h 250"/>
                  <a:gd name="T32" fmla="*/ 42 w 143"/>
                  <a:gd name="T33" fmla="*/ 199 h 250"/>
                  <a:gd name="T34" fmla="*/ 49 w 143"/>
                  <a:gd name="T35" fmla="*/ 209 h 250"/>
                  <a:gd name="T36" fmla="*/ 60 w 143"/>
                  <a:gd name="T37" fmla="*/ 216 h 250"/>
                  <a:gd name="T38" fmla="*/ 75 w 143"/>
                  <a:gd name="T39" fmla="*/ 218 h 250"/>
                  <a:gd name="T40" fmla="*/ 90 w 143"/>
                  <a:gd name="T41" fmla="*/ 215 h 250"/>
                  <a:gd name="T42" fmla="*/ 100 w 143"/>
                  <a:gd name="T43" fmla="*/ 207 h 250"/>
                  <a:gd name="T44" fmla="*/ 106 w 143"/>
                  <a:gd name="T45" fmla="*/ 197 h 250"/>
                  <a:gd name="T46" fmla="*/ 109 w 143"/>
                  <a:gd name="T47" fmla="*/ 185 h 250"/>
                  <a:gd name="T48" fmla="*/ 110 w 143"/>
                  <a:gd name="T49" fmla="*/ 173 h 250"/>
                  <a:gd name="T50" fmla="*/ 110 w 143"/>
                  <a:gd name="T51" fmla="*/ 162 h 250"/>
                  <a:gd name="T52" fmla="*/ 3 w 143"/>
                  <a:gd name="T53" fmla="*/ 166 h 250"/>
                  <a:gd name="T54" fmla="*/ 3 w 143"/>
                  <a:gd name="T55" fmla="*/ 166 h 250"/>
                  <a:gd name="T56" fmla="*/ 0 w 143"/>
                  <a:gd name="T57" fmla="*/ 88 h 250"/>
                  <a:gd name="T58" fmla="*/ 0 w 143"/>
                  <a:gd name="T59" fmla="*/ 72 h 250"/>
                  <a:gd name="T60" fmla="*/ 3 w 143"/>
                  <a:gd name="T61" fmla="*/ 53 h 250"/>
                  <a:gd name="T62" fmla="*/ 10 w 143"/>
                  <a:gd name="T63" fmla="*/ 34 h 250"/>
                  <a:gd name="T64" fmla="*/ 22 w 143"/>
                  <a:gd name="T65" fmla="*/ 18 h 250"/>
                  <a:gd name="T66" fmla="*/ 40 w 143"/>
                  <a:gd name="T67" fmla="*/ 5 h 250"/>
                  <a:gd name="T68" fmla="*/ 67 w 143"/>
                  <a:gd name="T69" fmla="*/ 0 h 250"/>
                  <a:gd name="T70" fmla="*/ 94 w 143"/>
                  <a:gd name="T71" fmla="*/ 4 h 250"/>
                  <a:gd name="T72" fmla="*/ 113 w 143"/>
                  <a:gd name="T73" fmla="*/ 14 h 250"/>
                  <a:gd name="T74" fmla="*/ 127 w 143"/>
                  <a:gd name="T75" fmla="*/ 30 h 250"/>
                  <a:gd name="T76" fmla="*/ 134 w 143"/>
                  <a:gd name="T77" fmla="*/ 49 h 250"/>
                  <a:gd name="T78" fmla="*/ 139 w 143"/>
                  <a:gd name="T79" fmla="*/ 67 h 250"/>
                  <a:gd name="T80" fmla="*/ 140 w 143"/>
                  <a:gd name="T81" fmla="*/ 83 h 250"/>
                  <a:gd name="T82" fmla="*/ 143 w 143"/>
                  <a:gd name="T83" fmla="*/ 161 h 250"/>
                  <a:gd name="T84" fmla="*/ 143 w 143"/>
                  <a:gd name="T85" fmla="*/ 177 h 250"/>
                  <a:gd name="T86" fmla="*/ 140 w 143"/>
                  <a:gd name="T87" fmla="*/ 196 h 250"/>
                  <a:gd name="T88" fmla="*/ 133 w 143"/>
                  <a:gd name="T89" fmla="*/ 215 h 250"/>
                  <a:gd name="T90" fmla="*/ 121 w 143"/>
                  <a:gd name="T91" fmla="*/ 232 h 250"/>
                  <a:gd name="T92" fmla="*/ 103 w 143"/>
                  <a:gd name="T93" fmla="*/ 244 h 250"/>
                  <a:gd name="T94" fmla="*/ 76 w 143"/>
                  <a:gd name="T95" fmla="*/ 249 h 250"/>
                  <a:gd name="T96" fmla="*/ 49 w 143"/>
                  <a:gd name="T97" fmla="*/ 246 h 250"/>
                  <a:gd name="T98" fmla="*/ 29 w 143"/>
                  <a:gd name="T99" fmla="*/ 235 h 250"/>
                  <a:gd name="T100" fmla="*/ 16 w 143"/>
                  <a:gd name="T101" fmla="*/ 219 h 250"/>
                  <a:gd name="T102" fmla="*/ 8 w 143"/>
                  <a:gd name="T103" fmla="*/ 201 h 250"/>
                  <a:gd name="T104" fmla="*/ 4 w 143"/>
                  <a:gd name="T105" fmla="*/ 182 h 250"/>
                  <a:gd name="T106" fmla="*/ 3 w 143"/>
                  <a:gd name="T107" fmla="*/ 166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43" h="250">
                    <a:moveTo>
                      <a:pt x="110" y="162"/>
                    </a:moveTo>
                    <a:lnTo>
                      <a:pt x="110" y="162"/>
                    </a:lnTo>
                    <a:lnTo>
                      <a:pt x="107" y="84"/>
                    </a:lnTo>
                    <a:cubicBezTo>
                      <a:pt x="107" y="81"/>
                      <a:pt x="106" y="78"/>
                      <a:pt x="106" y="74"/>
                    </a:cubicBezTo>
                    <a:cubicBezTo>
                      <a:pt x="106" y="70"/>
                      <a:pt x="105" y="66"/>
                      <a:pt x="104" y="62"/>
                    </a:cubicBezTo>
                    <a:cubicBezTo>
                      <a:pt x="103" y="58"/>
                      <a:pt x="102" y="54"/>
                      <a:pt x="101" y="51"/>
                    </a:cubicBezTo>
                    <a:cubicBezTo>
                      <a:pt x="99" y="47"/>
                      <a:pt x="97" y="43"/>
                      <a:pt x="94" y="40"/>
                    </a:cubicBezTo>
                    <a:cubicBezTo>
                      <a:pt x="91" y="38"/>
                      <a:pt x="87" y="35"/>
                      <a:pt x="83" y="34"/>
                    </a:cubicBezTo>
                    <a:cubicBezTo>
                      <a:pt x="79" y="32"/>
                      <a:pt x="74" y="31"/>
                      <a:pt x="68" y="31"/>
                    </a:cubicBezTo>
                    <a:cubicBezTo>
                      <a:pt x="59" y="32"/>
                      <a:pt x="52" y="34"/>
                      <a:pt x="47" y="38"/>
                    </a:cubicBezTo>
                    <a:cubicBezTo>
                      <a:pt x="43" y="42"/>
                      <a:pt x="39" y="47"/>
                      <a:pt x="37" y="53"/>
                    </a:cubicBezTo>
                    <a:cubicBezTo>
                      <a:pt x="35" y="59"/>
                      <a:pt x="33" y="65"/>
                      <a:pt x="33" y="71"/>
                    </a:cubicBezTo>
                    <a:cubicBezTo>
                      <a:pt x="33" y="77"/>
                      <a:pt x="33" y="82"/>
                      <a:pt x="33" y="87"/>
                    </a:cubicBezTo>
                    <a:lnTo>
                      <a:pt x="36" y="165"/>
                    </a:lnTo>
                    <a:cubicBezTo>
                      <a:pt x="36" y="168"/>
                      <a:pt x="36" y="172"/>
                      <a:pt x="36" y="175"/>
                    </a:cubicBezTo>
                    <a:cubicBezTo>
                      <a:pt x="37" y="179"/>
                      <a:pt x="37" y="183"/>
                      <a:pt x="38" y="187"/>
                    </a:cubicBezTo>
                    <a:cubicBezTo>
                      <a:pt x="39" y="191"/>
                      <a:pt x="41" y="195"/>
                      <a:pt x="42" y="199"/>
                    </a:cubicBezTo>
                    <a:cubicBezTo>
                      <a:pt x="44" y="203"/>
                      <a:pt x="46" y="206"/>
                      <a:pt x="49" y="209"/>
                    </a:cubicBezTo>
                    <a:cubicBezTo>
                      <a:pt x="52" y="212"/>
                      <a:pt x="55" y="214"/>
                      <a:pt x="60" y="216"/>
                    </a:cubicBezTo>
                    <a:cubicBezTo>
                      <a:pt x="64" y="218"/>
                      <a:pt x="69" y="218"/>
                      <a:pt x="75" y="218"/>
                    </a:cubicBezTo>
                    <a:cubicBezTo>
                      <a:pt x="81" y="218"/>
                      <a:pt x="86" y="217"/>
                      <a:pt x="90" y="215"/>
                    </a:cubicBezTo>
                    <a:cubicBezTo>
                      <a:pt x="94" y="213"/>
                      <a:pt x="97" y="210"/>
                      <a:pt x="100" y="207"/>
                    </a:cubicBezTo>
                    <a:cubicBezTo>
                      <a:pt x="102" y="204"/>
                      <a:pt x="104" y="200"/>
                      <a:pt x="106" y="197"/>
                    </a:cubicBezTo>
                    <a:cubicBezTo>
                      <a:pt x="107" y="193"/>
                      <a:pt x="108" y="189"/>
                      <a:pt x="109" y="185"/>
                    </a:cubicBezTo>
                    <a:cubicBezTo>
                      <a:pt x="109" y="181"/>
                      <a:pt x="110" y="177"/>
                      <a:pt x="110" y="173"/>
                    </a:cubicBezTo>
                    <a:cubicBezTo>
                      <a:pt x="110" y="169"/>
                      <a:pt x="110" y="165"/>
                      <a:pt x="110" y="162"/>
                    </a:cubicBezTo>
                    <a:close/>
                    <a:moveTo>
                      <a:pt x="3" y="166"/>
                    </a:moveTo>
                    <a:lnTo>
                      <a:pt x="3" y="166"/>
                    </a:lnTo>
                    <a:lnTo>
                      <a:pt x="0" y="88"/>
                    </a:lnTo>
                    <a:cubicBezTo>
                      <a:pt x="0" y="84"/>
                      <a:pt x="0" y="78"/>
                      <a:pt x="0" y="72"/>
                    </a:cubicBezTo>
                    <a:cubicBezTo>
                      <a:pt x="0" y="66"/>
                      <a:pt x="1" y="60"/>
                      <a:pt x="3" y="53"/>
                    </a:cubicBezTo>
                    <a:cubicBezTo>
                      <a:pt x="4" y="47"/>
                      <a:pt x="7" y="41"/>
                      <a:pt x="10" y="34"/>
                    </a:cubicBezTo>
                    <a:cubicBezTo>
                      <a:pt x="13" y="28"/>
                      <a:pt x="17" y="23"/>
                      <a:pt x="22" y="18"/>
                    </a:cubicBezTo>
                    <a:cubicBezTo>
                      <a:pt x="27" y="13"/>
                      <a:pt x="33" y="9"/>
                      <a:pt x="40" y="5"/>
                    </a:cubicBezTo>
                    <a:cubicBezTo>
                      <a:pt x="48" y="2"/>
                      <a:pt x="57" y="1"/>
                      <a:pt x="67" y="0"/>
                    </a:cubicBezTo>
                    <a:cubicBezTo>
                      <a:pt x="77" y="0"/>
                      <a:pt x="86" y="1"/>
                      <a:pt x="94" y="4"/>
                    </a:cubicBezTo>
                    <a:cubicBezTo>
                      <a:pt x="102" y="6"/>
                      <a:pt x="108" y="10"/>
                      <a:pt x="113" y="14"/>
                    </a:cubicBezTo>
                    <a:cubicBezTo>
                      <a:pt x="119" y="19"/>
                      <a:pt x="123" y="24"/>
                      <a:pt x="127" y="30"/>
                    </a:cubicBezTo>
                    <a:cubicBezTo>
                      <a:pt x="130" y="36"/>
                      <a:pt x="133" y="42"/>
                      <a:pt x="134" y="49"/>
                    </a:cubicBezTo>
                    <a:cubicBezTo>
                      <a:pt x="136" y="55"/>
                      <a:pt x="138" y="61"/>
                      <a:pt x="139" y="67"/>
                    </a:cubicBezTo>
                    <a:cubicBezTo>
                      <a:pt x="139" y="73"/>
                      <a:pt x="140" y="78"/>
                      <a:pt x="140" y="83"/>
                    </a:cubicBezTo>
                    <a:lnTo>
                      <a:pt x="143" y="161"/>
                    </a:lnTo>
                    <a:cubicBezTo>
                      <a:pt x="143" y="166"/>
                      <a:pt x="143" y="171"/>
                      <a:pt x="143" y="177"/>
                    </a:cubicBezTo>
                    <a:cubicBezTo>
                      <a:pt x="142" y="183"/>
                      <a:pt x="141" y="190"/>
                      <a:pt x="140" y="196"/>
                    </a:cubicBezTo>
                    <a:cubicBezTo>
                      <a:pt x="138" y="202"/>
                      <a:pt x="136" y="209"/>
                      <a:pt x="133" y="215"/>
                    </a:cubicBezTo>
                    <a:cubicBezTo>
                      <a:pt x="130" y="221"/>
                      <a:pt x="126" y="227"/>
                      <a:pt x="121" y="232"/>
                    </a:cubicBezTo>
                    <a:cubicBezTo>
                      <a:pt x="116" y="237"/>
                      <a:pt x="110" y="241"/>
                      <a:pt x="103" y="244"/>
                    </a:cubicBezTo>
                    <a:cubicBezTo>
                      <a:pt x="95" y="247"/>
                      <a:pt x="86" y="249"/>
                      <a:pt x="76" y="249"/>
                    </a:cubicBezTo>
                    <a:cubicBezTo>
                      <a:pt x="66" y="250"/>
                      <a:pt x="57" y="249"/>
                      <a:pt x="49" y="246"/>
                    </a:cubicBezTo>
                    <a:cubicBezTo>
                      <a:pt x="41" y="243"/>
                      <a:pt x="35" y="240"/>
                      <a:pt x="29" y="235"/>
                    </a:cubicBezTo>
                    <a:cubicBezTo>
                      <a:pt x="24" y="231"/>
                      <a:pt x="20" y="225"/>
                      <a:pt x="16" y="219"/>
                    </a:cubicBezTo>
                    <a:cubicBezTo>
                      <a:pt x="13" y="213"/>
                      <a:pt x="10" y="207"/>
                      <a:pt x="8" y="201"/>
                    </a:cubicBezTo>
                    <a:cubicBezTo>
                      <a:pt x="6" y="195"/>
                      <a:pt x="5" y="188"/>
                      <a:pt x="4" y="182"/>
                    </a:cubicBezTo>
                    <a:cubicBezTo>
                      <a:pt x="3" y="177"/>
                      <a:pt x="3" y="171"/>
                      <a:pt x="3" y="166"/>
                    </a:cubicBezTo>
                    <a:close/>
                  </a:path>
                </a:pathLst>
              </a:custGeom>
              <a:grpFill/>
              <a:ln w="0">
                <a:noFill/>
                <a:prstDash val="solid"/>
                <a:round/>
                <a:headEnd/>
                <a:tailEnd/>
              </a:ln>
            </p:spPr>
            <p:txBody>
              <a:bodyPr vert="horz" wrap="square" lIns="82284" tIns="41142" rIns="82284" bIns="41142" numCol="1" anchor="t" anchorCtr="0" compatLnSpc="1">
                <a:prstTxWarp prst="textNoShape">
                  <a:avLst/>
                </a:prstTxWarp>
              </a:bodyPr>
              <a:lstStyle/>
              <a:p>
                <a:pPr marL="0" marR="0" lvl="0" indent="0" algn="l" defTabSz="822803" rtl="0" eaLnBrk="1" fontAlgn="auto" latinLnBrk="0" hangingPunct="1">
                  <a:lnSpc>
                    <a:spcPct val="100000"/>
                  </a:lnSpc>
                  <a:spcBef>
                    <a:spcPts val="0"/>
                  </a:spcBef>
                  <a:spcAft>
                    <a:spcPts val="0"/>
                  </a:spcAft>
                  <a:buClrTx/>
                  <a:buSzTx/>
                  <a:buFontTx/>
                  <a:buNone/>
                  <a:tabLst/>
                  <a:defRPr/>
                </a:pPr>
                <a:endParaRPr kumimoji="0" lang="en-US" sz="1620" b="0" i="0" u="none" strike="noStrike" kern="0" cap="none" spc="0" normalizeH="0" baseline="0" noProof="0">
                  <a:ln>
                    <a:noFill/>
                  </a:ln>
                  <a:solidFill>
                    <a:srgbClr val="FFFFFF"/>
                  </a:solidFill>
                  <a:effectLst/>
                  <a:uLnTx/>
                  <a:uFillTx/>
                  <a:latin typeface="Segoe UI"/>
                  <a:ea typeface="+mn-ea"/>
                  <a:cs typeface="+mn-cs"/>
                </a:endParaRPr>
              </a:p>
            </p:txBody>
          </p:sp>
          <p:sp>
            <p:nvSpPr>
              <p:cNvPr id="635" name="Freeform 183">
                <a:extLst>
                  <a:ext uri="{FF2B5EF4-FFF2-40B4-BE49-F238E27FC236}">
                    <a16:creationId xmlns:a16="http://schemas.microsoft.com/office/drawing/2014/main" id="{CFB48489-931F-49E1-9B11-42E2DA31F09D}"/>
                  </a:ext>
                </a:extLst>
              </p:cNvPr>
              <p:cNvSpPr>
                <a:spLocks noEditPoints="1"/>
              </p:cNvSpPr>
              <p:nvPr/>
            </p:nvSpPr>
            <p:spPr bwMode="auto">
              <a:xfrm>
                <a:off x="6567" y="882"/>
                <a:ext cx="38" cy="66"/>
              </a:xfrm>
              <a:custGeom>
                <a:avLst/>
                <a:gdLst>
                  <a:gd name="T0" fmla="*/ 110 w 143"/>
                  <a:gd name="T1" fmla="*/ 163 h 250"/>
                  <a:gd name="T2" fmla="*/ 110 w 143"/>
                  <a:gd name="T3" fmla="*/ 163 h 250"/>
                  <a:gd name="T4" fmla="*/ 107 w 143"/>
                  <a:gd name="T5" fmla="*/ 85 h 250"/>
                  <a:gd name="T6" fmla="*/ 106 w 143"/>
                  <a:gd name="T7" fmla="*/ 74 h 250"/>
                  <a:gd name="T8" fmla="*/ 105 w 143"/>
                  <a:gd name="T9" fmla="*/ 63 h 250"/>
                  <a:gd name="T10" fmla="*/ 101 w 143"/>
                  <a:gd name="T11" fmla="*/ 51 h 250"/>
                  <a:gd name="T12" fmla="*/ 94 w 143"/>
                  <a:gd name="T13" fmla="*/ 41 h 250"/>
                  <a:gd name="T14" fmla="*/ 83 w 143"/>
                  <a:gd name="T15" fmla="*/ 34 h 250"/>
                  <a:gd name="T16" fmla="*/ 68 w 143"/>
                  <a:gd name="T17" fmla="*/ 32 h 250"/>
                  <a:gd name="T18" fmla="*/ 48 w 143"/>
                  <a:gd name="T19" fmla="*/ 38 h 250"/>
                  <a:gd name="T20" fmla="*/ 37 w 143"/>
                  <a:gd name="T21" fmla="*/ 53 h 250"/>
                  <a:gd name="T22" fmla="*/ 34 w 143"/>
                  <a:gd name="T23" fmla="*/ 71 h 250"/>
                  <a:gd name="T24" fmla="*/ 33 w 143"/>
                  <a:gd name="T25" fmla="*/ 87 h 250"/>
                  <a:gd name="T26" fmla="*/ 36 w 143"/>
                  <a:gd name="T27" fmla="*/ 165 h 250"/>
                  <a:gd name="T28" fmla="*/ 37 w 143"/>
                  <a:gd name="T29" fmla="*/ 176 h 250"/>
                  <a:gd name="T30" fmla="*/ 39 w 143"/>
                  <a:gd name="T31" fmla="*/ 187 h 250"/>
                  <a:gd name="T32" fmla="*/ 42 w 143"/>
                  <a:gd name="T33" fmla="*/ 199 h 250"/>
                  <a:gd name="T34" fmla="*/ 49 w 143"/>
                  <a:gd name="T35" fmla="*/ 209 h 250"/>
                  <a:gd name="T36" fmla="*/ 60 w 143"/>
                  <a:gd name="T37" fmla="*/ 216 h 250"/>
                  <a:gd name="T38" fmla="*/ 75 w 143"/>
                  <a:gd name="T39" fmla="*/ 218 h 250"/>
                  <a:gd name="T40" fmla="*/ 90 w 143"/>
                  <a:gd name="T41" fmla="*/ 215 h 250"/>
                  <a:gd name="T42" fmla="*/ 100 w 143"/>
                  <a:gd name="T43" fmla="*/ 207 h 250"/>
                  <a:gd name="T44" fmla="*/ 106 w 143"/>
                  <a:gd name="T45" fmla="*/ 197 h 250"/>
                  <a:gd name="T46" fmla="*/ 109 w 143"/>
                  <a:gd name="T47" fmla="*/ 185 h 250"/>
                  <a:gd name="T48" fmla="*/ 110 w 143"/>
                  <a:gd name="T49" fmla="*/ 173 h 250"/>
                  <a:gd name="T50" fmla="*/ 110 w 143"/>
                  <a:gd name="T51" fmla="*/ 163 h 250"/>
                  <a:gd name="T52" fmla="*/ 3 w 143"/>
                  <a:gd name="T53" fmla="*/ 167 h 250"/>
                  <a:gd name="T54" fmla="*/ 3 w 143"/>
                  <a:gd name="T55" fmla="*/ 167 h 250"/>
                  <a:gd name="T56" fmla="*/ 0 w 143"/>
                  <a:gd name="T57" fmla="*/ 89 h 250"/>
                  <a:gd name="T58" fmla="*/ 0 w 143"/>
                  <a:gd name="T59" fmla="*/ 72 h 250"/>
                  <a:gd name="T60" fmla="*/ 3 w 143"/>
                  <a:gd name="T61" fmla="*/ 54 h 250"/>
                  <a:gd name="T62" fmla="*/ 10 w 143"/>
                  <a:gd name="T63" fmla="*/ 35 h 250"/>
                  <a:gd name="T64" fmla="*/ 22 w 143"/>
                  <a:gd name="T65" fmla="*/ 18 h 250"/>
                  <a:gd name="T66" fmla="*/ 41 w 143"/>
                  <a:gd name="T67" fmla="*/ 6 h 250"/>
                  <a:gd name="T68" fmla="*/ 67 w 143"/>
                  <a:gd name="T69" fmla="*/ 1 h 250"/>
                  <a:gd name="T70" fmla="*/ 94 w 143"/>
                  <a:gd name="T71" fmla="*/ 4 h 250"/>
                  <a:gd name="T72" fmla="*/ 114 w 143"/>
                  <a:gd name="T73" fmla="*/ 15 h 250"/>
                  <a:gd name="T74" fmla="*/ 127 w 143"/>
                  <a:gd name="T75" fmla="*/ 31 h 250"/>
                  <a:gd name="T76" fmla="*/ 135 w 143"/>
                  <a:gd name="T77" fmla="*/ 49 h 250"/>
                  <a:gd name="T78" fmla="*/ 139 w 143"/>
                  <a:gd name="T79" fmla="*/ 67 h 250"/>
                  <a:gd name="T80" fmla="*/ 140 w 143"/>
                  <a:gd name="T81" fmla="*/ 83 h 250"/>
                  <a:gd name="T82" fmla="*/ 143 w 143"/>
                  <a:gd name="T83" fmla="*/ 162 h 250"/>
                  <a:gd name="T84" fmla="*/ 143 w 143"/>
                  <a:gd name="T85" fmla="*/ 178 h 250"/>
                  <a:gd name="T86" fmla="*/ 140 w 143"/>
                  <a:gd name="T87" fmla="*/ 196 h 250"/>
                  <a:gd name="T88" fmla="*/ 134 w 143"/>
                  <a:gd name="T89" fmla="*/ 215 h 250"/>
                  <a:gd name="T90" fmla="*/ 122 w 143"/>
                  <a:gd name="T91" fmla="*/ 232 h 250"/>
                  <a:gd name="T92" fmla="*/ 103 w 143"/>
                  <a:gd name="T93" fmla="*/ 244 h 250"/>
                  <a:gd name="T94" fmla="*/ 76 w 143"/>
                  <a:gd name="T95" fmla="*/ 250 h 250"/>
                  <a:gd name="T96" fmla="*/ 49 w 143"/>
                  <a:gd name="T97" fmla="*/ 246 h 250"/>
                  <a:gd name="T98" fmla="*/ 30 w 143"/>
                  <a:gd name="T99" fmla="*/ 235 h 250"/>
                  <a:gd name="T100" fmla="*/ 17 w 143"/>
                  <a:gd name="T101" fmla="*/ 220 h 250"/>
                  <a:gd name="T102" fmla="*/ 9 w 143"/>
                  <a:gd name="T103" fmla="*/ 201 h 250"/>
                  <a:gd name="T104" fmla="*/ 4 w 143"/>
                  <a:gd name="T105" fmla="*/ 183 h 250"/>
                  <a:gd name="T106" fmla="*/ 3 w 143"/>
                  <a:gd name="T107" fmla="*/ 167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43" h="250">
                    <a:moveTo>
                      <a:pt x="110" y="163"/>
                    </a:moveTo>
                    <a:lnTo>
                      <a:pt x="110" y="163"/>
                    </a:lnTo>
                    <a:lnTo>
                      <a:pt x="107" y="85"/>
                    </a:lnTo>
                    <a:cubicBezTo>
                      <a:pt x="107" y="82"/>
                      <a:pt x="107" y="78"/>
                      <a:pt x="106" y="74"/>
                    </a:cubicBezTo>
                    <a:cubicBezTo>
                      <a:pt x="106" y="71"/>
                      <a:pt x="106" y="67"/>
                      <a:pt x="105" y="63"/>
                    </a:cubicBezTo>
                    <a:cubicBezTo>
                      <a:pt x="104" y="59"/>
                      <a:pt x="102" y="55"/>
                      <a:pt x="101" y="51"/>
                    </a:cubicBezTo>
                    <a:cubicBezTo>
                      <a:pt x="99" y="47"/>
                      <a:pt x="97" y="44"/>
                      <a:pt x="94" y="41"/>
                    </a:cubicBezTo>
                    <a:cubicBezTo>
                      <a:pt x="91" y="38"/>
                      <a:pt x="88" y="36"/>
                      <a:pt x="83" y="34"/>
                    </a:cubicBezTo>
                    <a:cubicBezTo>
                      <a:pt x="79" y="32"/>
                      <a:pt x="74" y="32"/>
                      <a:pt x="68" y="32"/>
                    </a:cubicBezTo>
                    <a:cubicBezTo>
                      <a:pt x="59" y="32"/>
                      <a:pt x="53" y="34"/>
                      <a:pt x="48" y="38"/>
                    </a:cubicBezTo>
                    <a:cubicBezTo>
                      <a:pt x="43" y="43"/>
                      <a:pt x="39" y="48"/>
                      <a:pt x="37" y="53"/>
                    </a:cubicBezTo>
                    <a:cubicBezTo>
                      <a:pt x="35" y="59"/>
                      <a:pt x="34" y="65"/>
                      <a:pt x="34" y="71"/>
                    </a:cubicBezTo>
                    <a:cubicBezTo>
                      <a:pt x="33" y="77"/>
                      <a:pt x="33" y="83"/>
                      <a:pt x="33" y="87"/>
                    </a:cubicBezTo>
                    <a:lnTo>
                      <a:pt x="36" y="165"/>
                    </a:lnTo>
                    <a:cubicBezTo>
                      <a:pt x="36" y="168"/>
                      <a:pt x="36" y="172"/>
                      <a:pt x="37" y="176"/>
                    </a:cubicBezTo>
                    <a:cubicBezTo>
                      <a:pt x="37" y="180"/>
                      <a:pt x="38" y="183"/>
                      <a:pt x="39" y="187"/>
                    </a:cubicBezTo>
                    <a:cubicBezTo>
                      <a:pt x="40" y="191"/>
                      <a:pt x="41" y="195"/>
                      <a:pt x="42" y="199"/>
                    </a:cubicBezTo>
                    <a:cubicBezTo>
                      <a:pt x="44" y="203"/>
                      <a:pt x="46" y="206"/>
                      <a:pt x="49" y="209"/>
                    </a:cubicBezTo>
                    <a:cubicBezTo>
                      <a:pt x="52" y="212"/>
                      <a:pt x="56" y="215"/>
                      <a:pt x="60" y="216"/>
                    </a:cubicBezTo>
                    <a:cubicBezTo>
                      <a:pt x="64" y="218"/>
                      <a:pt x="69" y="219"/>
                      <a:pt x="75" y="218"/>
                    </a:cubicBezTo>
                    <a:cubicBezTo>
                      <a:pt x="81" y="218"/>
                      <a:pt x="86" y="217"/>
                      <a:pt x="90" y="215"/>
                    </a:cubicBezTo>
                    <a:cubicBezTo>
                      <a:pt x="94" y="213"/>
                      <a:pt x="97" y="211"/>
                      <a:pt x="100" y="207"/>
                    </a:cubicBezTo>
                    <a:cubicBezTo>
                      <a:pt x="103" y="204"/>
                      <a:pt x="105" y="201"/>
                      <a:pt x="106" y="197"/>
                    </a:cubicBezTo>
                    <a:cubicBezTo>
                      <a:pt x="107" y="193"/>
                      <a:pt x="108" y="189"/>
                      <a:pt x="109" y="185"/>
                    </a:cubicBezTo>
                    <a:cubicBezTo>
                      <a:pt x="110" y="181"/>
                      <a:pt x="110" y="177"/>
                      <a:pt x="110" y="173"/>
                    </a:cubicBezTo>
                    <a:cubicBezTo>
                      <a:pt x="110" y="169"/>
                      <a:pt x="110" y="166"/>
                      <a:pt x="110" y="163"/>
                    </a:cubicBezTo>
                    <a:close/>
                    <a:moveTo>
                      <a:pt x="3" y="167"/>
                    </a:moveTo>
                    <a:lnTo>
                      <a:pt x="3" y="167"/>
                    </a:lnTo>
                    <a:lnTo>
                      <a:pt x="0" y="89"/>
                    </a:lnTo>
                    <a:cubicBezTo>
                      <a:pt x="0" y="84"/>
                      <a:pt x="0" y="79"/>
                      <a:pt x="0" y="72"/>
                    </a:cubicBezTo>
                    <a:cubicBezTo>
                      <a:pt x="1" y="66"/>
                      <a:pt x="2" y="60"/>
                      <a:pt x="3" y="54"/>
                    </a:cubicBezTo>
                    <a:cubicBezTo>
                      <a:pt x="5" y="47"/>
                      <a:pt x="7" y="41"/>
                      <a:pt x="10" y="35"/>
                    </a:cubicBezTo>
                    <a:cubicBezTo>
                      <a:pt x="13" y="29"/>
                      <a:pt x="17" y="23"/>
                      <a:pt x="22" y="18"/>
                    </a:cubicBezTo>
                    <a:cubicBezTo>
                      <a:pt x="27" y="13"/>
                      <a:pt x="33" y="9"/>
                      <a:pt x="41" y="6"/>
                    </a:cubicBezTo>
                    <a:cubicBezTo>
                      <a:pt x="48" y="3"/>
                      <a:pt x="57" y="1"/>
                      <a:pt x="67" y="1"/>
                    </a:cubicBezTo>
                    <a:cubicBezTo>
                      <a:pt x="78" y="0"/>
                      <a:pt x="87" y="1"/>
                      <a:pt x="94" y="4"/>
                    </a:cubicBezTo>
                    <a:cubicBezTo>
                      <a:pt x="102" y="7"/>
                      <a:pt x="108" y="10"/>
                      <a:pt x="114" y="15"/>
                    </a:cubicBezTo>
                    <a:cubicBezTo>
                      <a:pt x="119" y="19"/>
                      <a:pt x="124" y="25"/>
                      <a:pt x="127" y="31"/>
                    </a:cubicBezTo>
                    <a:cubicBezTo>
                      <a:pt x="130" y="36"/>
                      <a:pt x="133" y="43"/>
                      <a:pt x="135" y="49"/>
                    </a:cubicBezTo>
                    <a:cubicBezTo>
                      <a:pt x="137" y="55"/>
                      <a:pt x="138" y="61"/>
                      <a:pt x="139" y="67"/>
                    </a:cubicBezTo>
                    <a:cubicBezTo>
                      <a:pt x="140" y="73"/>
                      <a:pt x="140" y="79"/>
                      <a:pt x="140" y="83"/>
                    </a:cubicBezTo>
                    <a:lnTo>
                      <a:pt x="143" y="162"/>
                    </a:lnTo>
                    <a:cubicBezTo>
                      <a:pt x="143" y="166"/>
                      <a:pt x="143" y="172"/>
                      <a:pt x="143" y="178"/>
                    </a:cubicBezTo>
                    <a:cubicBezTo>
                      <a:pt x="143" y="184"/>
                      <a:pt x="142" y="190"/>
                      <a:pt x="140" y="196"/>
                    </a:cubicBezTo>
                    <a:cubicBezTo>
                      <a:pt x="139" y="203"/>
                      <a:pt x="136" y="209"/>
                      <a:pt x="134" y="215"/>
                    </a:cubicBezTo>
                    <a:cubicBezTo>
                      <a:pt x="131" y="221"/>
                      <a:pt x="127" y="227"/>
                      <a:pt x="122" y="232"/>
                    </a:cubicBezTo>
                    <a:cubicBezTo>
                      <a:pt x="117" y="237"/>
                      <a:pt x="110" y="241"/>
                      <a:pt x="103" y="244"/>
                    </a:cubicBezTo>
                    <a:cubicBezTo>
                      <a:pt x="96" y="247"/>
                      <a:pt x="87" y="249"/>
                      <a:pt x="76" y="250"/>
                    </a:cubicBezTo>
                    <a:cubicBezTo>
                      <a:pt x="66" y="250"/>
                      <a:pt x="57" y="249"/>
                      <a:pt x="49" y="246"/>
                    </a:cubicBezTo>
                    <a:cubicBezTo>
                      <a:pt x="42" y="244"/>
                      <a:pt x="35" y="240"/>
                      <a:pt x="30" y="235"/>
                    </a:cubicBezTo>
                    <a:cubicBezTo>
                      <a:pt x="24" y="231"/>
                      <a:pt x="20" y="226"/>
                      <a:pt x="17" y="220"/>
                    </a:cubicBezTo>
                    <a:cubicBezTo>
                      <a:pt x="13" y="214"/>
                      <a:pt x="11" y="208"/>
                      <a:pt x="9" y="201"/>
                    </a:cubicBezTo>
                    <a:cubicBezTo>
                      <a:pt x="7" y="195"/>
                      <a:pt x="5" y="189"/>
                      <a:pt x="4" y="183"/>
                    </a:cubicBezTo>
                    <a:cubicBezTo>
                      <a:pt x="4" y="177"/>
                      <a:pt x="3" y="171"/>
                      <a:pt x="3" y="167"/>
                    </a:cubicBezTo>
                    <a:close/>
                  </a:path>
                </a:pathLst>
              </a:custGeom>
              <a:grpFill/>
              <a:ln w="0">
                <a:noFill/>
                <a:prstDash val="solid"/>
                <a:round/>
                <a:headEnd/>
                <a:tailEnd/>
              </a:ln>
            </p:spPr>
            <p:txBody>
              <a:bodyPr vert="horz" wrap="square" lIns="82284" tIns="41142" rIns="82284" bIns="41142" numCol="1" anchor="t" anchorCtr="0" compatLnSpc="1">
                <a:prstTxWarp prst="textNoShape">
                  <a:avLst/>
                </a:prstTxWarp>
              </a:bodyPr>
              <a:lstStyle/>
              <a:p>
                <a:pPr marL="0" marR="0" lvl="0" indent="0" algn="l" defTabSz="822803" rtl="0" eaLnBrk="1" fontAlgn="auto" latinLnBrk="0" hangingPunct="1">
                  <a:lnSpc>
                    <a:spcPct val="100000"/>
                  </a:lnSpc>
                  <a:spcBef>
                    <a:spcPts val="0"/>
                  </a:spcBef>
                  <a:spcAft>
                    <a:spcPts val="0"/>
                  </a:spcAft>
                  <a:buClrTx/>
                  <a:buSzTx/>
                  <a:buFontTx/>
                  <a:buNone/>
                  <a:tabLst/>
                  <a:defRPr/>
                </a:pPr>
                <a:endParaRPr kumimoji="0" lang="en-US" sz="1620" b="0" i="0" u="none" strike="noStrike" kern="0" cap="none" spc="0" normalizeH="0" baseline="0" noProof="0">
                  <a:ln>
                    <a:noFill/>
                  </a:ln>
                  <a:solidFill>
                    <a:srgbClr val="FFFFFF"/>
                  </a:solidFill>
                  <a:effectLst/>
                  <a:uLnTx/>
                  <a:uFillTx/>
                  <a:latin typeface="Segoe UI"/>
                  <a:ea typeface="+mn-ea"/>
                  <a:cs typeface="+mn-cs"/>
                </a:endParaRPr>
              </a:p>
            </p:txBody>
          </p:sp>
        </p:grpSp>
        <p:sp>
          <p:nvSpPr>
            <p:cNvPr id="620" name="TextBox 619">
              <a:extLst>
                <a:ext uri="{FF2B5EF4-FFF2-40B4-BE49-F238E27FC236}">
                  <a16:creationId xmlns:a16="http://schemas.microsoft.com/office/drawing/2014/main" id="{27FC9982-9126-4D9E-805F-E4ABF67E4C70}"/>
                </a:ext>
              </a:extLst>
            </p:cNvPr>
            <p:cNvSpPr txBox="1"/>
            <p:nvPr/>
          </p:nvSpPr>
          <p:spPr>
            <a:xfrm>
              <a:off x="4474513" y="1018137"/>
              <a:ext cx="787326" cy="277030"/>
            </a:xfrm>
            <a:prstGeom prst="rect">
              <a:avLst/>
            </a:prstGeom>
            <a:noFill/>
          </p:spPr>
          <p:txBody>
            <a:bodyPr wrap="square" lIns="0" tIns="0" rIns="0" bIns="0" rtlCol="0">
              <a:spAutoFit/>
            </a:bodyPr>
            <a:lstStyle/>
            <a:p>
              <a:pPr marL="0" marR="0" lvl="0" indent="0" algn="ctr" defTabSz="806747" rtl="0" eaLnBrk="1" fontAlgn="auto" latinLnBrk="0" hangingPunct="1">
                <a:lnSpc>
                  <a:spcPct val="90000"/>
                </a:lnSpc>
                <a:spcBef>
                  <a:spcPts val="0"/>
                </a:spcBef>
                <a:spcAft>
                  <a:spcPts val="529"/>
                </a:spcAft>
                <a:buClrTx/>
                <a:buSzTx/>
                <a:buFontTx/>
                <a:buNone/>
                <a:tabLst/>
                <a:defRPr/>
              </a:pPr>
              <a:r>
                <a:rPr kumimoji="0" lang="en-US" sz="1765" b="0" i="0" u="none" strike="noStrike" kern="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171</a:t>
              </a:r>
              <a:r>
                <a:rPr kumimoji="0" lang="en-US" sz="1235" b="0" i="0" u="none" strike="noStrike" kern="0" cap="none" spc="0" normalizeH="0" baseline="0" noProof="0">
                  <a:ln>
                    <a:noFill/>
                  </a:ln>
                  <a:solidFill>
                    <a:srgbClr val="0078D7"/>
                  </a:solidFill>
                  <a:effectLst/>
                  <a:uLnTx/>
                  <a:uFillTx/>
                  <a:latin typeface="Segoe UI"/>
                  <a:ea typeface="+mn-ea"/>
                  <a:cs typeface="+mn-cs"/>
                </a:rPr>
                <a:t>TB</a:t>
              </a:r>
              <a:endParaRPr kumimoji="0" lang="en-US" sz="1765" b="0" i="0" u="none" strike="noStrike" kern="0" cap="none" spc="0" normalizeH="0" baseline="0" noProof="0">
                <a:ln>
                  <a:noFill/>
                </a:ln>
                <a:solidFill>
                  <a:srgbClr val="0078D7"/>
                </a:solidFill>
                <a:effectLst/>
                <a:uLnTx/>
                <a:uFillTx/>
                <a:latin typeface="Segoe UI"/>
                <a:ea typeface="+mn-ea"/>
                <a:cs typeface="+mn-cs"/>
              </a:endParaRPr>
            </a:p>
          </p:txBody>
        </p:sp>
      </p:grpSp>
      <p:sp>
        <p:nvSpPr>
          <p:cNvPr id="636" name="TextBox 635">
            <a:extLst>
              <a:ext uri="{FF2B5EF4-FFF2-40B4-BE49-F238E27FC236}">
                <a16:creationId xmlns:a16="http://schemas.microsoft.com/office/drawing/2014/main" id="{18856526-5C6C-4EB1-AA29-6A2F416F4DD6}"/>
              </a:ext>
            </a:extLst>
          </p:cNvPr>
          <p:cNvSpPr txBox="1"/>
          <p:nvPr/>
        </p:nvSpPr>
        <p:spPr>
          <a:xfrm>
            <a:off x="5977761" y="5171064"/>
            <a:ext cx="684033" cy="385362"/>
          </a:xfrm>
          <a:prstGeom prst="rect">
            <a:avLst/>
          </a:prstGeom>
        </p:spPr>
        <p:txBody>
          <a:bodyPr wrap="none">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marL="0" marR="0" lvl="0" indent="0" algn="l" defTabSz="790704" rtl="0" eaLnBrk="1" fontAlgn="auto" latinLnBrk="0" hangingPunct="1">
              <a:lnSpc>
                <a:spcPct val="90000"/>
              </a:lnSpc>
              <a:spcBef>
                <a:spcPts val="0"/>
              </a:spcBef>
              <a:spcAft>
                <a:spcPts val="0"/>
              </a:spcAft>
              <a:buClrTx/>
              <a:buSzTx/>
              <a:buFontTx/>
              <a:buNone/>
              <a:tabLst/>
              <a:defRPr/>
            </a:pPr>
            <a:r>
              <a:rPr kumimoji="0" lang="en-US" sz="1058" b="0" i="0" u="none" strike="noStrike" kern="100" cap="none" spc="0" normalizeH="0" baseline="0" noProof="0">
                <a:ln>
                  <a:noFill/>
                </a:ln>
                <a:solidFill>
                  <a:srgbClr val="353535"/>
                </a:solidFill>
                <a:effectLst/>
                <a:uLnTx/>
                <a:uFillTx/>
                <a:latin typeface="Segoe UI"/>
                <a:ea typeface="ＭＳ Ｐゴシック" charset="0"/>
                <a:cs typeface="+mn-cs"/>
              </a:rPr>
              <a:t>Effective</a:t>
            </a:r>
            <a:br>
              <a:rPr kumimoji="0" lang="en-US" sz="1058" b="0" i="0" u="none" strike="noStrike" kern="100" cap="none" spc="0" normalizeH="0" baseline="0" noProof="0">
                <a:ln>
                  <a:noFill/>
                </a:ln>
                <a:solidFill>
                  <a:srgbClr val="353535"/>
                </a:solidFill>
                <a:effectLst/>
                <a:uLnTx/>
                <a:uFillTx/>
                <a:latin typeface="Segoe UI"/>
                <a:ea typeface="ＭＳ Ｐゴシック" charset="0"/>
                <a:cs typeface="+mn-cs"/>
              </a:rPr>
            </a:br>
            <a:r>
              <a:rPr kumimoji="0" lang="en-US" sz="1058" b="0" i="0" u="none" strike="noStrike" kern="100" cap="none" spc="0" normalizeH="0" baseline="0" noProof="0">
                <a:ln>
                  <a:noFill/>
                </a:ln>
                <a:solidFill>
                  <a:srgbClr val="353535"/>
                </a:solidFill>
                <a:effectLst/>
                <a:uLnTx/>
                <a:uFillTx/>
                <a:latin typeface="Segoe UI"/>
                <a:ea typeface="ＭＳ Ｐゴシック" charset="0"/>
                <a:cs typeface="+mn-cs"/>
              </a:rPr>
              <a:t>policy</a:t>
            </a:r>
          </a:p>
        </p:txBody>
      </p:sp>
      <p:sp>
        <p:nvSpPr>
          <p:cNvPr id="637" name="Arc 636">
            <a:extLst>
              <a:ext uri="{FF2B5EF4-FFF2-40B4-BE49-F238E27FC236}">
                <a16:creationId xmlns:a16="http://schemas.microsoft.com/office/drawing/2014/main" id="{34116454-17E4-4914-B9AB-68CD288316D2}"/>
              </a:ext>
            </a:extLst>
          </p:cNvPr>
          <p:cNvSpPr/>
          <p:nvPr/>
        </p:nvSpPr>
        <p:spPr>
          <a:xfrm>
            <a:off x="4818303" y="3176215"/>
            <a:ext cx="1875850" cy="1875850"/>
          </a:xfrm>
          <a:prstGeom prst="arc">
            <a:avLst>
              <a:gd name="adj1" fmla="val 9905982"/>
              <a:gd name="adj2" fmla="val 12734190"/>
            </a:avLst>
          </a:prstGeom>
          <a:noFill/>
          <a:ln w="9525" cap="flat" cmpd="sng" algn="ctr">
            <a:solidFill>
              <a:srgbClr val="0078D7"/>
            </a:solidFill>
            <a:prstDash val="solid"/>
            <a:headEnd type="triangle" w="med" len="med"/>
            <a:tailEnd type="triangle" w="med" len="med"/>
          </a:ln>
          <a:effectLst/>
        </p:spPr>
        <p:txBody>
          <a:bodyPr rtlCol="0" anchor="ctr"/>
          <a:lstStyle/>
          <a:p>
            <a:pPr marL="0" marR="0" lvl="0" indent="0" algn="ctr" defTabSz="806747" rtl="0" eaLnBrk="1" fontAlgn="auto" latinLnBrk="0" hangingPunct="1">
              <a:lnSpc>
                <a:spcPct val="100000"/>
              </a:lnSpc>
              <a:spcBef>
                <a:spcPts val="0"/>
              </a:spcBef>
              <a:spcAft>
                <a:spcPts val="0"/>
              </a:spcAft>
              <a:buClrTx/>
              <a:buSzTx/>
              <a:buFontTx/>
              <a:buNone/>
              <a:tabLst/>
              <a:defRPr/>
            </a:pPr>
            <a:endParaRPr kumimoji="0" lang="en-US" sz="1589" b="0" i="0" u="none" strike="noStrike" kern="0" cap="none" spc="0" normalizeH="0" baseline="0" noProof="0">
              <a:ln>
                <a:noFill/>
              </a:ln>
              <a:solidFill>
                <a:srgbClr val="353535"/>
              </a:solidFill>
              <a:effectLst/>
              <a:uLnTx/>
              <a:uFillTx/>
              <a:latin typeface="Segoe UI Semilight"/>
              <a:ea typeface="+mn-ea"/>
              <a:cs typeface="+mn-cs"/>
            </a:endParaRPr>
          </a:p>
        </p:txBody>
      </p:sp>
      <p:grpSp>
        <p:nvGrpSpPr>
          <p:cNvPr id="638" name="Group 637">
            <a:extLst>
              <a:ext uri="{FF2B5EF4-FFF2-40B4-BE49-F238E27FC236}">
                <a16:creationId xmlns:a16="http://schemas.microsoft.com/office/drawing/2014/main" id="{946EDA12-9C62-4EDA-9392-6F4D753170E0}"/>
              </a:ext>
            </a:extLst>
          </p:cNvPr>
          <p:cNvGrpSpPr/>
          <p:nvPr/>
        </p:nvGrpSpPr>
        <p:grpSpPr>
          <a:xfrm>
            <a:off x="9458495" y="1577647"/>
            <a:ext cx="1582653" cy="1253420"/>
            <a:chOff x="10008494" y="870996"/>
            <a:chExt cx="1758503" cy="1392689"/>
          </a:xfrm>
        </p:grpSpPr>
        <p:grpSp>
          <p:nvGrpSpPr>
            <p:cNvPr id="639" name="Group 638">
              <a:extLst>
                <a:ext uri="{FF2B5EF4-FFF2-40B4-BE49-F238E27FC236}">
                  <a16:creationId xmlns:a16="http://schemas.microsoft.com/office/drawing/2014/main" id="{8132BEAA-7149-41A9-9A2E-991CF14B5A23}"/>
                </a:ext>
              </a:extLst>
            </p:cNvPr>
            <p:cNvGrpSpPr/>
            <p:nvPr/>
          </p:nvGrpSpPr>
          <p:grpSpPr>
            <a:xfrm>
              <a:off x="10008494" y="870996"/>
              <a:ext cx="1723127" cy="1060679"/>
              <a:chOff x="13283193" y="691690"/>
              <a:chExt cx="2014419" cy="1239985"/>
            </a:xfrm>
          </p:grpSpPr>
          <p:grpSp>
            <p:nvGrpSpPr>
              <p:cNvPr id="641" name="Group 640">
                <a:extLst>
                  <a:ext uri="{FF2B5EF4-FFF2-40B4-BE49-F238E27FC236}">
                    <a16:creationId xmlns:a16="http://schemas.microsoft.com/office/drawing/2014/main" id="{D27C054A-BCAA-47C4-8925-DAFC4747D02A}"/>
                  </a:ext>
                </a:extLst>
              </p:cNvPr>
              <p:cNvGrpSpPr/>
              <p:nvPr/>
            </p:nvGrpSpPr>
            <p:grpSpPr>
              <a:xfrm>
                <a:off x="13283193" y="691690"/>
                <a:ext cx="2014419" cy="1239985"/>
                <a:chOff x="9682252" y="2345440"/>
                <a:chExt cx="2014419" cy="1239985"/>
              </a:xfrm>
            </p:grpSpPr>
            <p:grpSp>
              <p:nvGrpSpPr>
                <p:cNvPr id="645" name="Group 644">
                  <a:extLst>
                    <a:ext uri="{FF2B5EF4-FFF2-40B4-BE49-F238E27FC236}">
                      <a16:creationId xmlns:a16="http://schemas.microsoft.com/office/drawing/2014/main" id="{04D60156-9FC9-4109-B9F7-20633FC9CB08}"/>
                    </a:ext>
                  </a:extLst>
                </p:cNvPr>
                <p:cNvGrpSpPr/>
                <p:nvPr/>
              </p:nvGrpSpPr>
              <p:grpSpPr>
                <a:xfrm>
                  <a:off x="10070785" y="2345440"/>
                  <a:ext cx="1625886" cy="1069106"/>
                  <a:chOff x="10846854" y="1787463"/>
                  <a:chExt cx="1625886" cy="1069106"/>
                </a:xfrm>
              </p:grpSpPr>
              <p:sp>
                <p:nvSpPr>
                  <p:cNvPr id="649" name="Freeform 38">
                    <a:extLst>
                      <a:ext uri="{FF2B5EF4-FFF2-40B4-BE49-F238E27FC236}">
                        <a16:creationId xmlns:a16="http://schemas.microsoft.com/office/drawing/2014/main" id="{2667FAF6-6D5E-43A5-A50B-94A2CD34E2D7}"/>
                      </a:ext>
                    </a:extLst>
                  </p:cNvPr>
                  <p:cNvSpPr>
                    <a:spLocks/>
                  </p:cNvSpPr>
                  <p:nvPr/>
                </p:nvSpPr>
                <p:spPr bwMode="auto">
                  <a:xfrm>
                    <a:off x="10846854" y="1787463"/>
                    <a:ext cx="1625886" cy="1069106"/>
                  </a:xfrm>
                  <a:custGeom>
                    <a:avLst/>
                    <a:gdLst>
                      <a:gd name="T0" fmla="*/ 2242 w 2661"/>
                      <a:gd name="T1" fmla="*/ 773 h 1749"/>
                      <a:gd name="T2" fmla="*/ 2243 w 2661"/>
                      <a:gd name="T3" fmla="*/ 738 h 1749"/>
                      <a:gd name="T4" fmla="*/ 1505 w 2661"/>
                      <a:gd name="T5" fmla="*/ 0 h 1749"/>
                      <a:gd name="T6" fmla="*/ 890 w 2661"/>
                      <a:gd name="T7" fmla="*/ 330 h 1749"/>
                      <a:gd name="T8" fmla="*/ 677 w 2661"/>
                      <a:gd name="T9" fmla="*/ 270 h 1749"/>
                      <a:gd name="T10" fmla="*/ 266 w 2661"/>
                      <a:gd name="T11" fmla="*/ 681 h 1749"/>
                      <a:gd name="T12" fmla="*/ 266 w 2661"/>
                      <a:gd name="T13" fmla="*/ 689 h 1749"/>
                      <a:gd name="T14" fmla="*/ 0 w 2661"/>
                      <a:gd name="T15" fmla="*/ 1174 h 1749"/>
                      <a:gd name="T16" fmla="*/ 543 w 2661"/>
                      <a:gd name="T17" fmla="*/ 1748 h 1749"/>
                      <a:gd name="T18" fmla="*/ 543 w 2661"/>
                      <a:gd name="T19" fmla="*/ 1748 h 1749"/>
                      <a:gd name="T20" fmla="*/ 544 w 2661"/>
                      <a:gd name="T21" fmla="*/ 1748 h 1749"/>
                      <a:gd name="T22" fmla="*/ 575 w 2661"/>
                      <a:gd name="T23" fmla="*/ 1749 h 1749"/>
                      <a:gd name="T24" fmla="*/ 607 w 2661"/>
                      <a:gd name="T25" fmla="*/ 1748 h 1749"/>
                      <a:gd name="T26" fmla="*/ 2142 w 2661"/>
                      <a:gd name="T27" fmla="*/ 1748 h 1749"/>
                      <a:gd name="T28" fmla="*/ 2171 w 2661"/>
                      <a:gd name="T29" fmla="*/ 1749 h 1749"/>
                      <a:gd name="T30" fmla="*/ 2661 w 2661"/>
                      <a:gd name="T31" fmla="*/ 1258 h 1749"/>
                      <a:gd name="T32" fmla="*/ 2242 w 2661"/>
                      <a:gd name="T33" fmla="*/ 773 h 1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61" h="1749">
                        <a:moveTo>
                          <a:pt x="2242" y="773"/>
                        </a:moveTo>
                        <a:cubicBezTo>
                          <a:pt x="2242" y="761"/>
                          <a:pt x="2243" y="749"/>
                          <a:pt x="2243" y="738"/>
                        </a:cubicBezTo>
                        <a:cubicBezTo>
                          <a:pt x="2243" y="330"/>
                          <a:pt x="1912" y="0"/>
                          <a:pt x="1505" y="0"/>
                        </a:cubicBezTo>
                        <a:cubicBezTo>
                          <a:pt x="1248" y="0"/>
                          <a:pt x="1022" y="131"/>
                          <a:pt x="890" y="330"/>
                        </a:cubicBezTo>
                        <a:cubicBezTo>
                          <a:pt x="828" y="292"/>
                          <a:pt x="755" y="270"/>
                          <a:pt x="677" y="270"/>
                        </a:cubicBezTo>
                        <a:cubicBezTo>
                          <a:pt x="450" y="270"/>
                          <a:pt x="266" y="454"/>
                          <a:pt x="266" y="681"/>
                        </a:cubicBezTo>
                        <a:cubicBezTo>
                          <a:pt x="266" y="684"/>
                          <a:pt x="266" y="686"/>
                          <a:pt x="266" y="689"/>
                        </a:cubicBezTo>
                        <a:cubicBezTo>
                          <a:pt x="106" y="791"/>
                          <a:pt x="0" y="970"/>
                          <a:pt x="0" y="1174"/>
                        </a:cubicBezTo>
                        <a:cubicBezTo>
                          <a:pt x="0" y="1481"/>
                          <a:pt x="240" y="1732"/>
                          <a:pt x="543" y="1748"/>
                        </a:cubicBezTo>
                        <a:cubicBezTo>
                          <a:pt x="543" y="1748"/>
                          <a:pt x="543" y="1748"/>
                          <a:pt x="543" y="1748"/>
                        </a:cubicBezTo>
                        <a:cubicBezTo>
                          <a:pt x="544" y="1748"/>
                          <a:pt x="544" y="1748"/>
                          <a:pt x="544" y="1748"/>
                        </a:cubicBezTo>
                        <a:cubicBezTo>
                          <a:pt x="554" y="1749"/>
                          <a:pt x="565" y="1749"/>
                          <a:pt x="575" y="1749"/>
                        </a:cubicBezTo>
                        <a:cubicBezTo>
                          <a:pt x="586" y="1749"/>
                          <a:pt x="596" y="1749"/>
                          <a:pt x="607" y="1748"/>
                        </a:cubicBezTo>
                        <a:cubicBezTo>
                          <a:pt x="2142" y="1748"/>
                          <a:pt x="2142" y="1748"/>
                          <a:pt x="2142" y="1748"/>
                        </a:cubicBezTo>
                        <a:cubicBezTo>
                          <a:pt x="2151" y="1749"/>
                          <a:pt x="2161" y="1749"/>
                          <a:pt x="2171" y="1749"/>
                        </a:cubicBezTo>
                        <a:cubicBezTo>
                          <a:pt x="2442" y="1749"/>
                          <a:pt x="2661" y="1530"/>
                          <a:pt x="2661" y="1258"/>
                        </a:cubicBezTo>
                        <a:cubicBezTo>
                          <a:pt x="2661" y="1011"/>
                          <a:pt x="2479" y="807"/>
                          <a:pt x="2242" y="773"/>
                        </a:cubicBezTo>
                        <a:close/>
                      </a:path>
                    </a:pathLst>
                  </a:custGeom>
                  <a:solidFill>
                    <a:schemeClr val="bg1"/>
                  </a:solidFill>
                  <a:ln>
                    <a:solidFill>
                      <a:schemeClr val="tx1">
                        <a:lumMod val="25000"/>
                        <a:lumOff val="75000"/>
                      </a:schemeClr>
                    </a:solidFill>
                  </a:ln>
                </p:spPr>
                <p:txBody>
                  <a:bodyPr vert="horz" wrap="square" lIns="82284" tIns="41142" rIns="82284" bIns="41142" numCol="1" anchor="t" anchorCtr="0" compatLnSpc="1">
                    <a:prstTxWarp prst="textNoShape">
                      <a:avLst/>
                    </a:prstTxWarp>
                  </a:bodyPr>
                  <a:lstStyle/>
                  <a:p>
                    <a:pPr marL="0" marR="0" lvl="0" indent="0" algn="l" defTabSz="822803" rtl="0" eaLnBrk="1" fontAlgn="auto" latinLnBrk="0" hangingPunct="1">
                      <a:lnSpc>
                        <a:spcPct val="100000"/>
                      </a:lnSpc>
                      <a:spcBef>
                        <a:spcPts val="0"/>
                      </a:spcBef>
                      <a:spcAft>
                        <a:spcPts val="0"/>
                      </a:spcAft>
                      <a:buClrTx/>
                      <a:buSzTx/>
                      <a:buFontTx/>
                      <a:buNone/>
                      <a:tabLst/>
                      <a:defRPr/>
                    </a:pPr>
                    <a:endParaRPr kumimoji="0" lang="en-US" sz="162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650" name="Freeform 131">
                    <a:extLst>
                      <a:ext uri="{FF2B5EF4-FFF2-40B4-BE49-F238E27FC236}">
                        <a16:creationId xmlns:a16="http://schemas.microsoft.com/office/drawing/2014/main" id="{4D5DD1F4-82F6-45F6-BE5D-C3DCEE6C18BE}"/>
                      </a:ext>
                    </a:extLst>
                  </p:cNvPr>
                  <p:cNvSpPr>
                    <a:spLocks noChangeAspect="1"/>
                  </p:cNvSpPr>
                  <p:nvPr/>
                </p:nvSpPr>
                <p:spPr bwMode="black">
                  <a:xfrm>
                    <a:off x="11519100" y="1928416"/>
                    <a:ext cx="350595" cy="420508"/>
                  </a:xfrm>
                  <a:custGeom>
                    <a:avLst/>
                    <a:gdLst>
                      <a:gd name="T0" fmla="*/ 1710 w 1710"/>
                      <a:gd name="T1" fmla="*/ 1880 h 2051"/>
                      <a:gd name="T2" fmla="*/ 1710 w 1710"/>
                      <a:gd name="T3" fmla="*/ 1880 h 2051"/>
                      <a:gd name="T4" fmla="*/ 1710 w 1710"/>
                      <a:gd name="T5" fmla="*/ 176 h 2051"/>
                      <a:gd name="T6" fmla="*/ 1101 w 1710"/>
                      <a:gd name="T7" fmla="*/ 0 h 2051"/>
                      <a:gd name="T8" fmla="*/ 3 w 1710"/>
                      <a:gd name="T9" fmla="*/ 413 h 2051"/>
                      <a:gd name="T10" fmla="*/ 0 w 1710"/>
                      <a:gd name="T11" fmla="*/ 413 h 2051"/>
                      <a:gd name="T12" fmla="*/ 0 w 1710"/>
                      <a:gd name="T13" fmla="*/ 1645 h 2051"/>
                      <a:gd name="T14" fmla="*/ 375 w 1710"/>
                      <a:gd name="T15" fmla="*/ 1498 h 2051"/>
                      <a:gd name="T16" fmla="*/ 375 w 1710"/>
                      <a:gd name="T17" fmla="*/ 496 h 2051"/>
                      <a:gd name="T18" fmla="*/ 1101 w 1710"/>
                      <a:gd name="T19" fmla="*/ 323 h 2051"/>
                      <a:gd name="T20" fmla="*/ 1101 w 1710"/>
                      <a:gd name="T21" fmla="*/ 1797 h 2051"/>
                      <a:gd name="T22" fmla="*/ 0 w 1710"/>
                      <a:gd name="T23" fmla="*/ 1645 h 2051"/>
                      <a:gd name="T24" fmla="*/ 1101 w 1710"/>
                      <a:gd name="T25" fmla="*/ 2051 h 2051"/>
                      <a:gd name="T26" fmla="*/ 1101 w 1710"/>
                      <a:gd name="T27" fmla="*/ 2051 h 2051"/>
                      <a:gd name="T28" fmla="*/ 1710 w 1710"/>
                      <a:gd name="T29" fmla="*/ 1882 h 2051"/>
                      <a:gd name="T30" fmla="*/ 1710 w 1710"/>
                      <a:gd name="T31" fmla="*/ 1880 h 2051"/>
                      <a:gd name="T32" fmla="*/ 1710 w 1710"/>
                      <a:gd name="T33" fmla="*/ 1880 h 20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10" h="2051">
                        <a:moveTo>
                          <a:pt x="1710" y="1880"/>
                        </a:moveTo>
                        <a:lnTo>
                          <a:pt x="1710" y="1880"/>
                        </a:lnTo>
                        <a:lnTo>
                          <a:pt x="1710" y="176"/>
                        </a:lnTo>
                        <a:lnTo>
                          <a:pt x="1101" y="0"/>
                        </a:lnTo>
                        <a:lnTo>
                          <a:pt x="3" y="413"/>
                        </a:lnTo>
                        <a:lnTo>
                          <a:pt x="0" y="413"/>
                        </a:lnTo>
                        <a:lnTo>
                          <a:pt x="0" y="1645"/>
                        </a:lnTo>
                        <a:lnTo>
                          <a:pt x="375" y="1498"/>
                        </a:lnTo>
                        <a:lnTo>
                          <a:pt x="375" y="496"/>
                        </a:lnTo>
                        <a:lnTo>
                          <a:pt x="1101" y="323"/>
                        </a:lnTo>
                        <a:lnTo>
                          <a:pt x="1101" y="1797"/>
                        </a:lnTo>
                        <a:lnTo>
                          <a:pt x="0" y="1645"/>
                        </a:lnTo>
                        <a:lnTo>
                          <a:pt x="1101" y="2051"/>
                        </a:lnTo>
                        <a:lnTo>
                          <a:pt x="1101" y="2051"/>
                        </a:lnTo>
                        <a:lnTo>
                          <a:pt x="1710" y="1882"/>
                        </a:lnTo>
                        <a:lnTo>
                          <a:pt x="1710" y="1880"/>
                        </a:lnTo>
                        <a:lnTo>
                          <a:pt x="1710" y="1880"/>
                        </a:lnTo>
                        <a:close/>
                      </a:path>
                    </a:pathLst>
                  </a:custGeom>
                  <a:solidFill>
                    <a:srgbClr val="DA3104"/>
                  </a:solidFill>
                  <a:ln>
                    <a:noFill/>
                  </a:ln>
                </p:spPr>
                <p:txBody>
                  <a:bodyPr vert="horz" wrap="square" lIns="82296" tIns="41148" rIns="82296" bIns="41148" numCol="1" anchor="t" anchorCtr="0" compatLnSpc="1">
                    <a:prstTxWarp prst="textNoShape">
                      <a:avLst/>
                    </a:prstTxWarp>
                  </a:bodyPr>
                  <a:lstStyle/>
                  <a:p>
                    <a:pPr marL="0" marR="0" lvl="0" indent="0" algn="ctr" defTabSz="822930" rtl="0" eaLnBrk="1" fontAlgn="auto" latinLnBrk="0" hangingPunct="1">
                      <a:lnSpc>
                        <a:spcPct val="100000"/>
                      </a:lnSpc>
                      <a:spcBef>
                        <a:spcPts val="0"/>
                      </a:spcBef>
                      <a:spcAft>
                        <a:spcPts val="0"/>
                      </a:spcAft>
                      <a:buClrTx/>
                      <a:buSzTx/>
                      <a:buFontTx/>
                      <a:buNone/>
                      <a:tabLst/>
                      <a:defRPr/>
                    </a:pPr>
                    <a:endParaRPr kumimoji="0" lang="en-US" sz="1589"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646" name="Group 645">
                  <a:extLst>
                    <a:ext uri="{FF2B5EF4-FFF2-40B4-BE49-F238E27FC236}">
                      <a16:creationId xmlns:a16="http://schemas.microsoft.com/office/drawing/2014/main" id="{FC60CA13-8BF9-477F-88BC-4677D5AD2212}"/>
                    </a:ext>
                  </a:extLst>
                </p:cNvPr>
                <p:cNvGrpSpPr/>
                <p:nvPr/>
              </p:nvGrpSpPr>
              <p:grpSpPr>
                <a:xfrm>
                  <a:off x="9682252" y="2749670"/>
                  <a:ext cx="1271007" cy="835755"/>
                  <a:chOff x="10909197" y="2287518"/>
                  <a:chExt cx="1271007" cy="835755"/>
                </a:xfrm>
              </p:grpSpPr>
              <p:sp>
                <p:nvSpPr>
                  <p:cNvPr id="647" name="Freeform 38">
                    <a:extLst>
                      <a:ext uri="{FF2B5EF4-FFF2-40B4-BE49-F238E27FC236}">
                        <a16:creationId xmlns:a16="http://schemas.microsoft.com/office/drawing/2014/main" id="{F0CEAFD6-0BBD-4D11-AD05-3865CF2D2D56}"/>
                      </a:ext>
                    </a:extLst>
                  </p:cNvPr>
                  <p:cNvSpPr>
                    <a:spLocks/>
                  </p:cNvSpPr>
                  <p:nvPr/>
                </p:nvSpPr>
                <p:spPr bwMode="auto">
                  <a:xfrm>
                    <a:off x="10909197" y="2287518"/>
                    <a:ext cx="1271007" cy="835755"/>
                  </a:xfrm>
                  <a:custGeom>
                    <a:avLst/>
                    <a:gdLst>
                      <a:gd name="T0" fmla="*/ 2242 w 2661"/>
                      <a:gd name="T1" fmla="*/ 773 h 1749"/>
                      <a:gd name="T2" fmla="*/ 2243 w 2661"/>
                      <a:gd name="T3" fmla="*/ 738 h 1749"/>
                      <a:gd name="T4" fmla="*/ 1505 w 2661"/>
                      <a:gd name="T5" fmla="*/ 0 h 1749"/>
                      <a:gd name="T6" fmla="*/ 890 w 2661"/>
                      <a:gd name="T7" fmla="*/ 330 h 1749"/>
                      <a:gd name="T8" fmla="*/ 677 w 2661"/>
                      <a:gd name="T9" fmla="*/ 270 h 1749"/>
                      <a:gd name="T10" fmla="*/ 266 w 2661"/>
                      <a:gd name="T11" fmla="*/ 681 h 1749"/>
                      <a:gd name="T12" fmla="*/ 266 w 2661"/>
                      <a:gd name="T13" fmla="*/ 689 h 1749"/>
                      <a:gd name="T14" fmla="*/ 0 w 2661"/>
                      <a:gd name="T15" fmla="*/ 1174 h 1749"/>
                      <a:gd name="T16" fmla="*/ 543 w 2661"/>
                      <a:gd name="T17" fmla="*/ 1748 h 1749"/>
                      <a:gd name="T18" fmla="*/ 543 w 2661"/>
                      <a:gd name="T19" fmla="*/ 1748 h 1749"/>
                      <a:gd name="T20" fmla="*/ 544 w 2661"/>
                      <a:gd name="T21" fmla="*/ 1748 h 1749"/>
                      <a:gd name="T22" fmla="*/ 575 w 2661"/>
                      <a:gd name="T23" fmla="*/ 1749 h 1749"/>
                      <a:gd name="T24" fmla="*/ 607 w 2661"/>
                      <a:gd name="T25" fmla="*/ 1748 h 1749"/>
                      <a:gd name="T26" fmla="*/ 2142 w 2661"/>
                      <a:gd name="T27" fmla="*/ 1748 h 1749"/>
                      <a:gd name="T28" fmla="*/ 2171 w 2661"/>
                      <a:gd name="T29" fmla="*/ 1749 h 1749"/>
                      <a:gd name="T30" fmla="*/ 2661 w 2661"/>
                      <a:gd name="T31" fmla="*/ 1258 h 1749"/>
                      <a:gd name="T32" fmla="*/ 2242 w 2661"/>
                      <a:gd name="T33" fmla="*/ 773 h 1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61" h="1749">
                        <a:moveTo>
                          <a:pt x="2242" y="773"/>
                        </a:moveTo>
                        <a:cubicBezTo>
                          <a:pt x="2242" y="761"/>
                          <a:pt x="2243" y="749"/>
                          <a:pt x="2243" y="738"/>
                        </a:cubicBezTo>
                        <a:cubicBezTo>
                          <a:pt x="2243" y="330"/>
                          <a:pt x="1912" y="0"/>
                          <a:pt x="1505" y="0"/>
                        </a:cubicBezTo>
                        <a:cubicBezTo>
                          <a:pt x="1248" y="0"/>
                          <a:pt x="1022" y="131"/>
                          <a:pt x="890" y="330"/>
                        </a:cubicBezTo>
                        <a:cubicBezTo>
                          <a:pt x="828" y="292"/>
                          <a:pt x="755" y="270"/>
                          <a:pt x="677" y="270"/>
                        </a:cubicBezTo>
                        <a:cubicBezTo>
                          <a:pt x="450" y="270"/>
                          <a:pt x="266" y="454"/>
                          <a:pt x="266" y="681"/>
                        </a:cubicBezTo>
                        <a:cubicBezTo>
                          <a:pt x="266" y="684"/>
                          <a:pt x="266" y="686"/>
                          <a:pt x="266" y="689"/>
                        </a:cubicBezTo>
                        <a:cubicBezTo>
                          <a:pt x="106" y="791"/>
                          <a:pt x="0" y="970"/>
                          <a:pt x="0" y="1174"/>
                        </a:cubicBezTo>
                        <a:cubicBezTo>
                          <a:pt x="0" y="1481"/>
                          <a:pt x="240" y="1732"/>
                          <a:pt x="543" y="1748"/>
                        </a:cubicBezTo>
                        <a:cubicBezTo>
                          <a:pt x="543" y="1748"/>
                          <a:pt x="543" y="1748"/>
                          <a:pt x="543" y="1748"/>
                        </a:cubicBezTo>
                        <a:cubicBezTo>
                          <a:pt x="544" y="1748"/>
                          <a:pt x="544" y="1748"/>
                          <a:pt x="544" y="1748"/>
                        </a:cubicBezTo>
                        <a:cubicBezTo>
                          <a:pt x="554" y="1749"/>
                          <a:pt x="565" y="1749"/>
                          <a:pt x="575" y="1749"/>
                        </a:cubicBezTo>
                        <a:cubicBezTo>
                          <a:pt x="586" y="1749"/>
                          <a:pt x="596" y="1749"/>
                          <a:pt x="607" y="1748"/>
                        </a:cubicBezTo>
                        <a:cubicBezTo>
                          <a:pt x="2142" y="1748"/>
                          <a:pt x="2142" y="1748"/>
                          <a:pt x="2142" y="1748"/>
                        </a:cubicBezTo>
                        <a:cubicBezTo>
                          <a:pt x="2151" y="1749"/>
                          <a:pt x="2161" y="1749"/>
                          <a:pt x="2171" y="1749"/>
                        </a:cubicBezTo>
                        <a:cubicBezTo>
                          <a:pt x="2442" y="1749"/>
                          <a:pt x="2661" y="1530"/>
                          <a:pt x="2661" y="1258"/>
                        </a:cubicBezTo>
                        <a:cubicBezTo>
                          <a:pt x="2661" y="1011"/>
                          <a:pt x="2479" y="807"/>
                          <a:pt x="2242" y="773"/>
                        </a:cubicBezTo>
                        <a:close/>
                      </a:path>
                    </a:pathLst>
                  </a:custGeom>
                  <a:solidFill>
                    <a:srgbClr val="FFFFFF"/>
                  </a:solidFill>
                  <a:ln>
                    <a:solidFill>
                      <a:schemeClr val="tx1">
                        <a:lumMod val="25000"/>
                        <a:lumOff val="75000"/>
                      </a:schemeClr>
                    </a:solidFill>
                  </a:ln>
                </p:spPr>
                <p:txBody>
                  <a:bodyPr vert="horz" wrap="square" lIns="82284" tIns="41142" rIns="82284" bIns="41142" numCol="1" anchor="t" anchorCtr="0" compatLnSpc="1">
                    <a:prstTxWarp prst="textNoShape">
                      <a:avLst/>
                    </a:prstTxWarp>
                  </a:bodyPr>
                  <a:lstStyle/>
                  <a:p>
                    <a:pPr marL="0" marR="0" lvl="0" indent="0" algn="l" defTabSz="822803" rtl="0" eaLnBrk="1" fontAlgn="auto" latinLnBrk="0" hangingPunct="1">
                      <a:lnSpc>
                        <a:spcPct val="100000"/>
                      </a:lnSpc>
                      <a:spcBef>
                        <a:spcPts val="0"/>
                      </a:spcBef>
                      <a:spcAft>
                        <a:spcPts val="0"/>
                      </a:spcAft>
                      <a:buClrTx/>
                      <a:buSzTx/>
                      <a:buFontTx/>
                      <a:buNone/>
                      <a:tabLst/>
                      <a:defRPr/>
                    </a:pPr>
                    <a:endParaRPr kumimoji="0" lang="en-US" sz="1620" b="0" i="0" u="none" strike="noStrike" kern="0" cap="none" spc="0" normalizeH="0" baseline="0" noProof="0">
                      <a:ln>
                        <a:noFill/>
                      </a:ln>
                      <a:solidFill>
                        <a:sysClr val="windowText" lastClr="000000"/>
                      </a:solidFill>
                      <a:effectLst/>
                      <a:uLnTx/>
                      <a:uFillTx/>
                      <a:latin typeface="Segoe UI"/>
                      <a:ea typeface="+mn-ea"/>
                      <a:cs typeface="+mn-cs"/>
                    </a:endParaRPr>
                  </a:p>
                </p:txBody>
              </p:sp>
              <p:pic>
                <p:nvPicPr>
                  <p:cNvPr id="648" name="Picture 2" descr="https://azure.microsoft.com/svghandler/preview/?width=600&amp;amp;height=315">
                    <a:extLst>
                      <a:ext uri="{FF2B5EF4-FFF2-40B4-BE49-F238E27FC236}">
                        <a16:creationId xmlns:a16="http://schemas.microsoft.com/office/drawing/2014/main" id="{860AEA63-F71A-421A-9999-E0AF075A79D5}"/>
                      </a:ext>
                    </a:extLst>
                  </p:cNvPr>
                  <p:cNvPicPr>
                    <a:picLocks noChangeAspect="1" noChangeArrowheads="1"/>
                  </p:cNvPicPr>
                  <p:nvPr/>
                </p:nvPicPr>
                <p:blipFill>
                  <a:blip r:embed="rId13" cstate="print">
                    <a:extLst>
                      <a:ext uri="{28A0092B-C50C-407E-A947-70E740481C1C}">
                        <a14:useLocalDpi xmlns:a14="http://schemas.microsoft.com/office/drawing/2010/main"/>
                      </a:ext>
                    </a:extLst>
                  </a:blip>
                  <a:srcRect/>
                  <a:stretch>
                    <a:fillRect/>
                  </a:stretch>
                </p:blipFill>
                <p:spPr bwMode="auto">
                  <a:xfrm>
                    <a:off x="11239760" y="2461065"/>
                    <a:ext cx="652458" cy="513267"/>
                  </a:xfrm>
                  <a:prstGeom prst="rect">
                    <a:avLst/>
                  </a:prstGeom>
                  <a:noFill/>
                  <a:ln>
                    <a:noFill/>
                  </a:ln>
                  <a:extLst>
                    <a:ext uri="{909E8E84-426E-40DD-AFC4-6F175D3DCCD1}">
                      <a14:hiddenFill xmlns:a14="http://schemas.microsoft.com/office/drawing/2010/main">
                        <a:solidFill>
                          <a:srgbClr val="FFFFFF"/>
                        </a:solidFill>
                      </a14:hiddenFill>
                    </a:ext>
                  </a:extLst>
                </p:spPr>
              </p:pic>
            </p:grpSp>
          </p:grpSp>
          <p:sp>
            <p:nvSpPr>
              <p:cNvPr id="642" name="Freeform 22">
                <a:extLst>
                  <a:ext uri="{FF2B5EF4-FFF2-40B4-BE49-F238E27FC236}">
                    <a16:creationId xmlns:a16="http://schemas.microsoft.com/office/drawing/2014/main" id="{784CDE24-4154-432A-AFAC-7C9F87E0B5A4}"/>
                  </a:ext>
                </a:extLst>
              </p:cNvPr>
              <p:cNvSpPr>
                <a:spLocks noChangeAspect="1" noEditPoints="1"/>
              </p:cNvSpPr>
              <p:nvPr/>
            </p:nvSpPr>
            <p:spPr bwMode="black">
              <a:xfrm>
                <a:off x="14723553" y="1147365"/>
                <a:ext cx="310974" cy="194023"/>
              </a:xfrm>
              <a:custGeom>
                <a:avLst/>
                <a:gdLst>
                  <a:gd name="T0" fmla="*/ 398 w 439"/>
                  <a:gd name="T1" fmla="*/ 177 h 273"/>
                  <a:gd name="T2" fmla="*/ 439 w 439"/>
                  <a:gd name="T3" fmla="*/ 226 h 273"/>
                  <a:gd name="T4" fmla="*/ 398 w 439"/>
                  <a:gd name="T5" fmla="*/ 273 h 273"/>
                  <a:gd name="T6" fmla="*/ 162 w 439"/>
                  <a:gd name="T7" fmla="*/ 273 h 273"/>
                  <a:gd name="T8" fmla="*/ 101 w 439"/>
                  <a:gd name="T9" fmla="*/ 211 h 273"/>
                  <a:gd name="T10" fmla="*/ 160 w 439"/>
                  <a:gd name="T11" fmla="*/ 155 h 273"/>
                  <a:gd name="T12" fmla="*/ 217 w 439"/>
                  <a:gd name="T13" fmla="*/ 85 h 273"/>
                  <a:gd name="T14" fmla="*/ 302 w 439"/>
                  <a:gd name="T15" fmla="*/ 118 h 273"/>
                  <a:gd name="T16" fmla="*/ 362 w 439"/>
                  <a:gd name="T17" fmla="*/ 116 h 273"/>
                  <a:gd name="T18" fmla="*/ 398 w 439"/>
                  <a:gd name="T19" fmla="*/ 177 h 273"/>
                  <a:gd name="T20" fmla="*/ 86 w 439"/>
                  <a:gd name="T21" fmla="*/ 213 h 273"/>
                  <a:gd name="T22" fmla="*/ 149 w 439"/>
                  <a:gd name="T23" fmla="*/ 144 h 273"/>
                  <a:gd name="T24" fmla="*/ 213 w 439"/>
                  <a:gd name="T25" fmla="*/ 73 h 273"/>
                  <a:gd name="T26" fmla="*/ 305 w 439"/>
                  <a:gd name="T27" fmla="*/ 103 h 273"/>
                  <a:gd name="T28" fmla="*/ 336 w 439"/>
                  <a:gd name="T29" fmla="*/ 97 h 273"/>
                  <a:gd name="T30" fmla="*/ 276 w 439"/>
                  <a:gd name="T31" fmla="*/ 19 h 273"/>
                  <a:gd name="T32" fmla="*/ 161 w 439"/>
                  <a:gd name="T33" fmla="*/ 61 h 273"/>
                  <a:gd name="T34" fmla="*/ 92 w 439"/>
                  <a:gd name="T35" fmla="*/ 60 h 273"/>
                  <a:gd name="T36" fmla="*/ 53 w 439"/>
                  <a:gd name="T37" fmla="*/ 135 h 273"/>
                  <a:gd name="T38" fmla="*/ 0 w 439"/>
                  <a:gd name="T39" fmla="*/ 196 h 273"/>
                  <a:gd name="T40" fmla="*/ 59 w 439"/>
                  <a:gd name="T41" fmla="*/ 255 h 273"/>
                  <a:gd name="T42" fmla="*/ 98 w 439"/>
                  <a:gd name="T43" fmla="*/ 255 h 273"/>
                  <a:gd name="T44" fmla="*/ 86 w 439"/>
                  <a:gd name="T45" fmla="*/ 213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39" h="273">
                    <a:moveTo>
                      <a:pt x="398" y="177"/>
                    </a:moveTo>
                    <a:cubicBezTo>
                      <a:pt x="398" y="177"/>
                      <a:pt x="439" y="181"/>
                      <a:pt x="439" y="226"/>
                    </a:cubicBezTo>
                    <a:cubicBezTo>
                      <a:pt x="439" y="248"/>
                      <a:pt x="427" y="273"/>
                      <a:pt x="398" y="273"/>
                    </a:cubicBezTo>
                    <a:cubicBezTo>
                      <a:pt x="398" y="273"/>
                      <a:pt x="177" y="273"/>
                      <a:pt x="162" y="273"/>
                    </a:cubicBezTo>
                    <a:cubicBezTo>
                      <a:pt x="117" y="273"/>
                      <a:pt x="101" y="242"/>
                      <a:pt x="101" y="211"/>
                    </a:cubicBezTo>
                    <a:cubicBezTo>
                      <a:pt x="101" y="157"/>
                      <a:pt x="160" y="155"/>
                      <a:pt x="160" y="155"/>
                    </a:cubicBezTo>
                    <a:cubicBezTo>
                      <a:pt x="160" y="155"/>
                      <a:pt x="165" y="97"/>
                      <a:pt x="217" y="85"/>
                    </a:cubicBezTo>
                    <a:cubicBezTo>
                      <a:pt x="263" y="75"/>
                      <a:pt x="289" y="99"/>
                      <a:pt x="302" y="118"/>
                    </a:cubicBezTo>
                    <a:cubicBezTo>
                      <a:pt x="302" y="118"/>
                      <a:pt x="330" y="102"/>
                      <a:pt x="362" y="116"/>
                    </a:cubicBezTo>
                    <a:cubicBezTo>
                      <a:pt x="381" y="124"/>
                      <a:pt x="399" y="144"/>
                      <a:pt x="398" y="177"/>
                    </a:cubicBezTo>
                    <a:close/>
                    <a:moveTo>
                      <a:pt x="86" y="213"/>
                    </a:moveTo>
                    <a:cubicBezTo>
                      <a:pt x="86" y="153"/>
                      <a:pt x="149" y="144"/>
                      <a:pt x="149" y="144"/>
                    </a:cubicBezTo>
                    <a:cubicBezTo>
                      <a:pt x="149" y="144"/>
                      <a:pt x="157" y="87"/>
                      <a:pt x="213" y="73"/>
                    </a:cubicBezTo>
                    <a:cubicBezTo>
                      <a:pt x="258" y="62"/>
                      <a:pt x="291" y="81"/>
                      <a:pt x="305" y="103"/>
                    </a:cubicBezTo>
                    <a:cubicBezTo>
                      <a:pt x="305" y="103"/>
                      <a:pt x="315" y="97"/>
                      <a:pt x="336" y="97"/>
                    </a:cubicBezTo>
                    <a:cubicBezTo>
                      <a:pt x="334" y="78"/>
                      <a:pt x="320" y="37"/>
                      <a:pt x="276" y="19"/>
                    </a:cubicBezTo>
                    <a:cubicBezTo>
                      <a:pt x="225" y="0"/>
                      <a:pt x="181" y="24"/>
                      <a:pt x="161" y="61"/>
                    </a:cubicBezTo>
                    <a:cubicBezTo>
                      <a:pt x="161" y="61"/>
                      <a:pt x="129" y="41"/>
                      <a:pt x="92" y="60"/>
                    </a:cubicBezTo>
                    <a:cubicBezTo>
                      <a:pt x="66" y="74"/>
                      <a:pt x="50" y="105"/>
                      <a:pt x="53" y="135"/>
                    </a:cubicBezTo>
                    <a:cubicBezTo>
                      <a:pt x="53" y="135"/>
                      <a:pt x="0" y="139"/>
                      <a:pt x="0" y="196"/>
                    </a:cubicBezTo>
                    <a:cubicBezTo>
                      <a:pt x="0" y="227"/>
                      <a:pt x="28" y="255"/>
                      <a:pt x="59" y="255"/>
                    </a:cubicBezTo>
                    <a:cubicBezTo>
                      <a:pt x="98" y="255"/>
                      <a:pt x="98" y="255"/>
                      <a:pt x="98" y="255"/>
                    </a:cubicBezTo>
                    <a:cubicBezTo>
                      <a:pt x="88" y="240"/>
                      <a:pt x="86" y="225"/>
                      <a:pt x="86" y="213"/>
                    </a:cubicBezTo>
                    <a:close/>
                  </a:path>
                </a:pathLst>
              </a:custGeom>
              <a:solidFill>
                <a:schemeClr val="accent1"/>
              </a:solidFill>
              <a:ln>
                <a:noFill/>
              </a:ln>
            </p:spPr>
            <p:txBody>
              <a:bodyPr vert="horz" wrap="square" lIns="82296" tIns="41148" rIns="82296" bIns="41148" numCol="1" anchor="t" anchorCtr="0" compatLnSpc="1">
                <a:prstTxWarp prst="textNoShape">
                  <a:avLst/>
                </a:prstTxWarp>
              </a:bodyPr>
              <a:lstStyle/>
              <a:p>
                <a:pPr marL="0" marR="0" lvl="0" indent="0" algn="l" defTabSz="822930" rtl="0" eaLnBrk="1" fontAlgn="auto" latinLnBrk="0" hangingPunct="1">
                  <a:lnSpc>
                    <a:spcPct val="100000"/>
                  </a:lnSpc>
                  <a:spcBef>
                    <a:spcPts val="0"/>
                  </a:spcBef>
                  <a:spcAft>
                    <a:spcPts val="0"/>
                  </a:spcAft>
                  <a:buClrTx/>
                  <a:buSzTx/>
                  <a:buFontTx/>
                  <a:buNone/>
                  <a:tabLst/>
                  <a:defRPr/>
                </a:pPr>
                <a:endParaRPr kumimoji="0" lang="en-US" sz="1589" b="0" i="0" u="none" strike="noStrike" kern="1200" cap="none" spc="0" normalizeH="0" baseline="0" noProof="0">
                  <a:ln>
                    <a:noFill/>
                  </a:ln>
                  <a:solidFill>
                    <a:srgbClr val="000000"/>
                  </a:solidFill>
                  <a:effectLst/>
                  <a:uLnTx/>
                  <a:uFillTx/>
                  <a:latin typeface="Segoe UI"/>
                  <a:ea typeface="+mn-ea"/>
                  <a:cs typeface="+mn-cs"/>
                </a:endParaRPr>
              </a:p>
            </p:txBody>
          </p:sp>
          <p:pic>
            <p:nvPicPr>
              <p:cNvPr id="643" name="Picture 642">
                <a:extLst>
                  <a:ext uri="{FF2B5EF4-FFF2-40B4-BE49-F238E27FC236}">
                    <a16:creationId xmlns:a16="http://schemas.microsoft.com/office/drawing/2014/main" id="{4D5D513F-7305-475C-AD29-18445179E84F}"/>
                  </a:ext>
                </a:extLst>
              </p:cNvPr>
              <p:cNvPicPr>
                <a:picLocks noChangeAspect="1"/>
              </p:cNvPicPr>
              <p:nvPr/>
            </p:nvPicPr>
            <p:blipFill rotWithShape="1">
              <a:blip r:embed="rId14" cstate="print">
                <a:extLst>
                  <a:ext uri="{28A0092B-C50C-407E-A947-70E740481C1C}">
                    <a14:useLocalDpi xmlns:a14="http://schemas.microsoft.com/office/drawing/2010/main"/>
                  </a:ext>
                </a:extLst>
              </a:blip>
              <a:srcRect t="-2837" b="-3522"/>
              <a:stretch/>
            </p:blipFill>
            <p:spPr>
              <a:xfrm>
                <a:off x="14623158" y="1371082"/>
                <a:ext cx="254092" cy="254091"/>
              </a:xfrm>
              <a:prstGeom prst="rect">
                <a:avLst/>
              </a:prstGeom>
            </p:spPr>
          </p:pic>
          <p:pic>
            <p:nvPicPr>
              <p:cNvPr id="644" name="Picture 643">
                <a:extLst>
                  <a:ext uri="{FF2B5EF4-FFF2-40B4-BE49-F238E27FC236}">
                    <a16:creationId xmlns:a16="http://schemas.microsoft.com/office/drawing/2014/main" id="{D86A4FB0-2864-49F1-89E9-3044EDBADB87}"/>
                  </a:ext>
                </a:extLst>
              </p:cNvPr>
              <p:cNvPicPr>
                <a:picLocks noChangeAspect="1"/>
              </p:cNvPicPr>
              <p:nvPr/>
            </p:nvPicPr>
            <p:blipFill rotWithShape="1">
              <a:blip r:embed="rId15" cstate="print">
                <a:extLst>
                  <a:ext uri="{28A0092B-C50C-407E-A947-70E740481C1C}">
                    <a14:useLocalDpi xmlns:a14="http://schemas.microsoft.com/office/drawing/2010/main"/>
                  </a:ext>
                </a:extLst>
              </a:blip>
              <a:srcRect/>
              <a:stretch/>
            </p:blipFill>
            <p:spPr>
              <a:xfrm>
                <a:off x="14933808" y="1399169"/>
                <a:ext cx="221162" cy="215399"/>
              </a:xfrm>
              <a:prstGeom prst="rect">
                <a:avLst/>
              </a:prstGeom>
            </p:spPr>
          </p:pic>
        </p:grpSp>
        <p:sp>
          <p:nvSpPr>
            <p:cNvPr id="640" name="Rectangle 639">
              <a:extLst>
                <a:ext uri="{FF2B5EF4-FFF2-40B4-BE49-F238E27FC236}">
                  <a16:creationId xmlns:a16="http://schemas.microsoft.com/office/drawing/2014/main" id="{05188E4C-CD3C-4B37-BEC1-E059E0FD6423}"/>
                </a:ext>
              </a:extLst>
            </p:cNvPr>
            <p:cNvSpPr/>
            <p:nvPr/>
          </p:nvSpPr>
          <p:spPr>
            <a:xfrm>
              <a:off x="10166797" y="1914872"/>
              <a:ext cx="1600200" cy="348813"/>
            </a:xfrm>
            <a:prstGeom prst="rect">
              <a:avLst/>
            </a:prstGeom>
          </p:spPr>
          <p:txBody>
            <a:bodyPr wrap="square">
              <a:spAutoFit/>
            </a:bodyPr>
            <a:lstStyle/>
            <a:p>
              <a:pPr marL="0" marR="0" lvl="0" indent="0" algn="ctr" defTabSz="822930" rtl="0" eaLnBrk="1" fontAlgn="auto" latinLnBrk="0" hangingPunct="1">
                <a:lnSpc>
                  <a:spcPct val="100000"/>
                </a:lnSpc>
                <a:spcBef>
                  <a:spcPts val="0"/>
                </a:spcBef>
                <a:spcAft>
                  <a:spcPts val="0"/>
                </a:spcAft>
                <a:buClrTx/>
                <a:buSzTx/>
                <a:buFontTx/>
                <a:buNone/>
                <a:tabLst/>
                <a:defRPr/>
              </a:pPr>
              <a:r>
                <a:rPr kumimoji="0" lang="en-US" sz="1440" b="0" i="0" u="none" strike="noStrike" kern="1200" cap="none" spc="-45" normalizeH="0" baseline="0" noProof="0">
                  <a:ln w="3175">
                    <a:noFill/>
                  </a:ln>
                  <a:gradFill>
                    <a:gsLst>
                      <a:gs pos="1250">
                        <a:srgbClr val="1A1A1A"/>
                      </a:gs>
                      <a:gs pos="100000">
                        <a:srgbClr val="1A1A1A"/>
                      </a:gs>
                    </a:gsLst>
                    <a:lin ang="5400000" scaled="0"/>
                  </a:gradFill>
                  <a:effectLst/>
                  <a:uLnTx/>
                  <a:uFillTx/>
                  <a:latin typeface="Segoe UI"/>
                  <a:ea typeface="+mn-ea"/>
                  <a:cs typeface="Segoe UI" pitchFamily="34" charset="0"/>
                </a:rPr>
                <a:t>Microsoft Cloud</a:t>
              </a:r>
              <a:endParaRPr kumimoji="0" lang="en-US" sz="9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4" name="Group 3">
            <a:extLst>
              <a:ext uri="{FF2B5EF4-FFF2-40B4-BE49-F238E27FC236}">
                <a16:creationId xmlns:a16="http://schemas.microsoft.com/office/drawing/2014/main" id="{635B5956-9205-4457-B41E-69A19B00FBF7}"/>
              </a:ext>
            </a:extLst>
          </p:cNvPr>
          <p:cNvGrpSpPr/>
          <p:nvPr/>
        </p:nvGrpSpPr>
        <p:grpSpPr>
          <a:xfrm>
            <a:off x="9673169" y="5121938"/>
            <a:ext cx="1563624" cy="1619886"/>
            <a:chOff x="10997609" y="5121938"/>
            <a:chExt cx="1563624" cy="1619886"/>
          </a:xfrm>
        </p:grpSpPr>
        <p:grpSp>
          <p:nvGrpSpPr>
            <p:cNvPr id="2" name="Group 1">
              <a:extLst>
                <a:ext uri="{FF2B5EF4-FFF2-40B4-BE49-F238E27FC236}">
                  <a16:creationId xmlns:a16="http://schemas.microsoft.com/office/drawing/2014/main" id="{457EB6B4-FBEE-409F-BFD0-D151F9FF2EA0}"/>
                </a:ext>
              </a:extLst>
            </p:cNvPr>
            <p:cNvGrpSpPr/>
            <p:nvPr/>
          </p:nvGrpSpPr>
          <p:grpSpPr>
            <a:xfrm>
              <a:off x="11028791" y="5121938"/>
              <a:ext cx="1532442" cy="1094964"/>
              <a:chOff x="1970714" y="4745078"/>
              <a:chExt cx="2416700" cy="1726788"/>
            </a:xfrm>
          </p:grpSpPr>
          <p:sp>
            <p:nvSpPr>
              <p:cNvPr id="326" name="Dotted Circle">
                <a:extLst>
                  <a:ext uri="{FF2B5EF4-FFF2-40B4-BE49-F238E27FC236}">
                    <a16:creationId xmlns:a16="http://schemas.microsoft.com/office/drawing/2014/main" id="{72C2CE91-E589-460B-87AC-0A57838887E7}"/>
                  </a:ext>
                </a:extLst>
              </p:cNvPr>
              <p:cNvSpPr/>
              <p:nvPr/>
            </p:nvSpPr>
            <p:spPr>
              <a:xfrm>
                <a:off x="2849509" y="4933961"/>
                <a:ext cx="1537905" cy="1537905"/>
              </a:xfrm>
              <a:prstGeom prst="ellipse">
                <a:avLst/>
              </a:prstGeom>
              <a:solidFill>
                <a:schemeClr val="bg1"/>
              </a:solidFill>
              <a:ln w="12700" cap="rnd" cmpd="sng" algn="ctr">
                <a:solidFill>
                  <a:srgbClr val="000000"/>
                </a:solidFill>
                <a:prstDash val="sysDot"/>
              </a:ln>
              <a:effectLst/>
            </p:spPr>
            <p:txBody>
              <a:bodyPr rtlCol="0" anchor="ctr"/>
              <a:lstStyle/>
              <a:p>
                <a:pPr marL="0" marR="0" lvl="0" indent="0" algn="ctr" defTabSz="896354" rtl="0" eaLnBrk="1" fontAlgn="auto" latinLnBrk="0" hangingPunct="1">
                  <a:lnSpc>
                    <a:spcPct val="100000"/>
                  </a:lnSpc>
                  <a:spcBef>
                    <a:spcPts val="0"/>
                  </a:spcBef>
                  <a:spcAft>
                    <a:spcPts val="0"/>
                  </a:spcAft>
                  <a:buClrTx/>
                  <a:buSzTx/>
                  <a:buFontTx/>
                  <a:buNone/>
                  <a:tabLst/>
                  <a:defRPr/>
                </a:pPr>
                <a:endParaRPr kumimoji="0" lang="en-US" sz="1696" b="0" i="0" u="none" strike="noStrike" kern="0" cap="none" spc="0" normalizeH="0" baseline="0" noProof="0">
                  <a:ln>
                    <a:noFill/>
                  </a:ln>
                  <a:solidFill>
                    <a:srgbClr val="FFFFFF"/>
                  </a:solidFill>
                  <a:effectLst/>
                  <a:uLnTx/>
                  <a:uFillTx/>
                  <a:latin typeface="Segoe UI Semilight"/>
                  <a:ea typeface="+mn-ea"/>
                  <a:cs typeface="+mn-cs"/>
                </a:endParaRPr>
              </a:p>
            </p:txBody>
          </p:sp>
          <p:pic>
            <p:nvPicPr>
              <p:cNvPr id="327" name="Picture 326">
                <a:extLst>
                  <a:ext uri="{FF2B5EF4-FFF2-40B4-BE49-F238E27FC236}">
                    <a16:creationId xmlns:a16="http://schemas.microsoft.com/office/drawing/2014/main" id="{5BEC6F2F-5FB6-47AA-8D15-4855BA0B6924}"/>
                  </a:ext>
                </a:extLst>
              </p:cNvPr>
              <p:cNvPicPr>
                <a:picLocks noChangeAspect="1"/>
              </p:cNvPicPr>
              <p:nvPr/>
            </p:nvPicPr>
            <p:blipFill>
              <a:blip r:embed="rId16"/>
              <a:stretch>
                <a:fillRect/>
              </a:stretch>
            </p:blipFill>
            <p:spPr>
              <a:xfrm>
                <a:off x="3405333" y="5878233"/>
                <a:ext cx="398411" cy="398411"/>
              </a:xfrm>
              <a:prstGeom prst="rect">
                <a:avLst/>
              </a:prstGeom>
            </p:spPr>
          </p:pic>
          <p:pic>
            <p:nvPicPr>
              <p:cNvPr id="651" name="Picture 650">
                <a:extLst>
                  <a:ext uri="{FF2B5EF4-FFF2-40B4-BE49-F238E27FC236}">
                    <a16:creationId xmlns:a16="http://schemas.microsoft.com/office/drawing/2014/main" id="{8960C422-D806-4150-B2B1-9905567F2DC6}"/>
                  </a:ext>
                </a:extLst>
              </p:cNvPr>
              <p:cNvPicPr>
                <a:picLocks noChangeAspect="1"/>
              </p:cNvPicPr>
              <p:nvPr/>
            </p:nvPicPr>
            <p:blipFill>
              <a:blip r:embed="rId17"/>
              <a:stretch>
                <a:fillRect/>
              </a:stretch>
            </p:blipFill>
            <p:spPr>
              <a:xfrm>
                <a:off x="3009889" y="5491766"/>
                <a:ext cx="438252" cy="438252"/>
              </a:xfrm>
              <a:prstGeom prst="rect">
                <a:avLst/>
              </a:prstGeom>
            </p:spPr>
          </p:pic>
          <p:pic>
            <p:nvPicPr>
              <p:cNvPr id="652" name="Picture 651">
                <a:extLst>
                  <a:ext uri="{FF2B5EF4-FFF2-40B4-BE49-F238E27FC236}">
                    <a16:creationId xmlns:a16="http://schemas.microsoft.com/office/drawing/2014/main" id="{DFD268AC-11DD-42F0-A281-29C4D2708441}"/>
                  </a:ext>
                </a:extLst>
              </p:cNvPr>
              <p:cNvPicPr>
                <a:picLocks noChangeAspect="1"/>
              </p:cNvPicPr>
              <p:nvPr/>
            </p:nvPicPr>
            <p:blipFill>
              <a:blip r:embed="rId18"/>
              <a:stretch>
                <a:fillRect/>
              </a:stretch>
            </p:blipFill>
            <p:spPr>
              <a:xfrm>
                <a:off x="3715328" y="5444538"/>
                <a:ext cx="482077" cy="482077"/>
              </a:xfrm>
              <a:prstGeom prst="rect">
                <a:avLst/>
              </a:prstGeom>
            </p:spPr>
          </p:pic>
          <p:pic>
            <p:nvPicPr>
              <p:cNvPr id="653" name="Picture 652">
                <a:extLst>
                  <a:ext uri="{FF2B5EF4-FFF2-40B4-BE49-F238E27FC236}">
                    <a16:creationId xmlns:a16="http://schemas.microsoft.com/office/drawing/2014/main" id="{F762B193-9D0E-4FEA-AF7E-DA6432132E66}"/>
                  </a:ext>
                </a:extLst>
              </p:cNvPr>
              <p:cNvPicPr>
                <a:picLocks noChangeAspect="1"/>
              </p:cNvPicPr>
              <p:nvPr/>
            </p:nvPicPr>
            <p:blipFill>
              <a:blip r:embed="rId19"/>
              <a:stretch>
                <a:fillRect/>
              </a:stretch>
            </p:blipFill>
            <p:spPr>
              <a:xfrm>
                <a:off x="3427839" y="5066550"/>
                <a:ext cx="438252" cy="438252"/>
              </a:xfrm>
              <a:prstGeom prst="rect">
                <a:avLst/>
              </a:prstGeom>
            </p:spPr>
          </p:pic>
          <p:grpSp>
            <p:nvGrpSpPr>
              <p:cNvPr id="654" name="Group 653">
                <a:extLst>
                  <a:ext uri="{FF2B5EF4-FFF2-40B4-BE49-F238E27FC236}">
                    <a16:creationId xmlns:a16="http://schemas.microsoft.com/office/drawing/2014/main" id="{5822D241-6DCD-4228-B6ED-920F422FDC6C}"/>
                  </a:ext>
                </a:extLst>
              </p:cNvPr>
              <p:cNvGrpSpPr/>
              <p:nvPr/>
            </p:nvGrpSpPr>
            <p:grpSpPr>
              <a:xfrm>
                <a:off x="1970714" y="4745078"/>
                <a:ext cx="956049" cy="1646067"/>
                <a:chOff x="3613302" y="3372643"/>
                <a:chExt cx="1921433" cy="3007462"/>
              </a:xfrm>
            </p:grpSpPr>
            <p:pic>
              <p:nvPicPr>
                <p:cNvPr id="655" name="Picture 88">
                  <a:extLst>
                    <a:ext uri="{FF2B5EF4-FFF2-40B4-BE49-F238E27FC236}">
                      <a16:creationId xmlns:a16="http://schemas.microsoft.com/office/drawing/2014/main" id="{6A0FDB03-7D76-457E-A6F2-DE6E5FA3177F}"/>
                    </a:ext>
                  </a:extLst>
                </p:cNvPr>
                <p:cNvPicPr>
                  <a:picLocks noChangeAspect="1"/>
                </p:cNvPicPr>
                <p:nvPr/>
              </p:nvPicPr>
              <p:blipFill>
                <a:blip r:embed="rId20">
                  <a:extLst>
                    <a:ext uri="{96DAC541-7B7A-43D3-8B79-37D633B846F1}">
                      <asvg:svgBlip xmlns:asvg="http://schemas.microsoft.com/office/drawing/2016/SVG/main" r:embed="rId21"/>
                    </a:ext>
                  </a:extLst>
                </a:blip>
                <a:srcRect/>
                <a:stretch/>
              </p:blipFill>
              <p:spPr>
                <a:xfrm>
                  <a:off x="3613302" y="3372643"/>
                  <a:ext cx="1921433" cy="3007462"/>
                </a:xfrm>
                <a:prstGeom prst="rect">
                  <a:avLst/>
                </a:prstGeom>
              </p:spPr>
            </p:pic>
            <p:sp>
              <p:nvSpPr>
                <p:cNvPr id="656" name="Rectangle 655">
                  <a:extLst>
                    <a:ext uri="{FF2B5EF4-FFF2-40B4-BE49-F238E27FC236}">
                      <a16:creationId xmlns:a16="http://schemas.microsoft.com/office/drawing/2014/main" id="{D6CE4EB5-595E-47B1-8498-ED478997F717}"/>
                    </a:ext>
                  </a:extLst>
                </p:cNvPr>
                <p:cNvSpPr/>
                <p:nvPr/>
              </p:nvSpPr>
              <p:spPr bwMode="auto">
                <a:xfrm>
                  <a:off x="4110861" y="4691015"/>
                  <a:ext cx="561877" cy="97961"/>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57" name="Rectangle 656">
                  <a:extLst>
                    <a:ext uri="{FF2B5EF4-FFF2-40B4-BE49-F238E27FC236}">
                      <a16:creationId xmlns:a16="http://schemas.microsoft.com/office/drawing/2014/main" id="{F0607333-11A5-4EF8-8119-F198CFAC1C23}"/>
                    </a:ext>
                  </a:extLst>
                </p:cNvPr>
                <p:cNvSpPr/>
                <p:nvPr/>
              </p:nvSpPr>
              <p:spPr bwMode="auto">
                <a:xfrm>
                  <a:off x="4110861" y="4878286"/>
                  <a:ext cx="561877" cy="97961"/>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58" name="Rectangle 657">
                  <a:extLst>
                    <a:ext uri="{FF2B5EF4-FFF2-40B4-BE49-F238E27FC236}">
                      <a16:creationId xmlns:a16="http://schemas.microsoft.com/office/drawing/2014/main" id="{3F23AF87-B691-4B3B-B6AB-D80DB451C1A2}"/>
                    </a:ext>
                  </a:extLst>
                </p:cNvPr>
                <p:cNvSpPr/>
                <p:nvPr/>
              </p:nvSpPr>
              <p:spPr bwMode="auto">
                <a:xfrm>
                  <a:off x="4110861" y="5065557"/>
                  <a:ext cx="561877" cy="97961"/>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59" name="Rectangle 658">
                  <a:extLst>
                    <a:ext uri="{FF2B5EF4-FFF2-40B4-BE49-F238E27FC236}">
                      <a16:creationId xmlns:a16="http://schemas.microsoft.com/office/drawing/2014/main" id="{82DC11AB-1C47-47AD-B861-142251F0C451}"/>
                    </a:ext>
                  </a:extLst>
                </p:cNvPr>
                <p:cNvSpPr/>
                <p:nvPr/>
              </p:nvSpPr>
              <p:spPr bwMode="auto">
                <a:xfrm>
                  <a:off x="4110861" y="5252828"/>
                  <a:ext cx="561877" cy="97961"/>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60" name="Rectangle 659">
                  <a:extLst>
                    <a:ext uri="{FF2B5EF4-FFF2-40B4-BE49-F238E27FC236}">
                      <a16:creationId xmlns:a16="http://schemas.microsoft.com/office/drawing/2014/main" id="{DC2F81D1-EFCD-4C5D-8F47-FC1D0745F02F}"/>
                    </a:ext>
                  </a:extLst>
                </p:cNvPr>
                <p:cNvSpPr/>
                <p:nvPr/>
              </p:nvSpPr>
              <p:spPr bwMode="auto">
                <a:xfrm>
                  <a:off x="4110861" y="5440099"/>
                  <a:ext cx="561877" cy="97961"/>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61" name="Rectangle 660">
                  <a:extLst>
                    <a:ext uri="{FF2B5EF4-FFF2-40B4-BE49-F238E27FC236}">
                      <a16:creationId xmlns:a16="http://schemas.microsoft.com/office/drawing/2014/main" id="{5F32504E-4C5A-4E90-ABAE-13E1D77C74FC}"/>
                    </a:ext>
                  </a:extLst>
                </p:cNvPr>
                <p:cNvSpPr/>
                <p:nvPr/>
              </p:nvSpPr>
              <p:spPr bwMode="auto">
                <a:xfrm>
                  <a:off x="4110861" y="5627370"/>
                  <a:ext cx="561877" cy="97961"/>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62" name="Rectangle 661">
                  <a:extLst>
                    <a:ext uri="{FF2B5EF4-FFF2-40B4-BE49-F238E27FC236}">
                      <a16:creationId xmlns:a16="http://schemas.microsoft.com/office/drawing/2014/main" id="{82BB640B-A798-4D96-BD97-35705A13E934}"/>
                    </a:ext>
                  </a:extLst>
                </p:cNvPr>
                <p:cNvSpPr/>
                <p:nvPr/>
              </p:nvSpPr>
              <p:spPr bwMode="auto">
                <a:xfrm>
                  <a:off x="4110861" y="5814641"/>
                  <a:ext cx="561877" cy="97961"/>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
          <p:nvSpPr>
            <p:cNvPr id="663" name="Rectangle 662">
              <a:extLst>
                <a:ext uri="{FF2B5EF4-FFF2-40B4-BE49-F238E27FC236}">
                  <a16:creationId xmlns:a16="http://schemas.microsoft.com/office/drawing/2014/main" id="{B976EF4E-BDF0-4A48-BC84-6696D6115C7D}"/>
                </a:ext>
              </a:extLst>
            </p:cNvPr>
            <p:cNvSpPr/>
            <p:nvPr/>
          </p:nvSpPr>
          <p:spPr>
            <a:xfrm>
              <a:off x="10997609" y="6206293"/>
              <a:ext cx="1563624" cy="535531"/>
            </a:xfrm>
            <a:prstGeom prst="rect">
              <a:avLst/>
            </a:prstGeom>
          </p:spPr>
          <p:txBody>
            <a:bodyPr wrap="square">
              <a:spAutoFit/>
            </a:bodyPr>
            <a:lstStyle/>
            <a:p>
              <a:pPr marL="0" marR="0" lvl="0" indent="0" algn="ctr" defTabSz="822930" rtl="0" eaLnBrk="1" fontAlgn="auto" latinLnBrk="0" hangingPunct="1">
                <a:lnSpc>
                  <a:spcPct val="100000"/>
                </a:lnSpc>
                <a:spcBef>
                  <a:spcPts val="0"/>
                </a:spcBef>
                <a:spcAft>
                  <a:spcPts val="0"/>
                </a:spcAft>
                <a:buClrTx/>
                <a:buSzTx/>
                <a:buFontTx/>
                <a:buNone/>
                <a:tabLst/>
                <a:defRPr/>
              </a:pPr>
              <a:r>
                <a:rPr kumimoji="0" lang="en-US" sz="1440" b="0" i="0" u="none" strike="noStrike" kern="1200" cap="none" spc="-45" normalizeH="0" baseline="0" noProof="0">
                  <a:ln w="3175">
                    <a:noFill/>
                  </a:ln>
                  <a:gradFill>
                    <a:gsLst>
                      <a:gs pos="1250">
                        <a:srgbClr val="1A1A1A"/>
                      </a:gs>
                      <a:gs pos="100000">
                        <a:srgbClr val="1A1A1A"/>
                      </a:gs>
                    </a:gsLst>
                    <a:lin ang="5400000" scaled="0"/>
                  </a:gradFill>
                  <a:effectLst/>
                  <a:uLnTx/>
                  <a:uFillTx/>
                  <a:latin typeface="Segoe UI"/>
                  <a:ea typeface="+mn-ea"/>
                  <a:cs typeface="Segoe UI" pitchFamily="34" charset="0"/>
                </a:rPr>
                <a:t>On-premises</a:t>
              </a:r>
              <a:br>
                <a:rPr kumimoji="0" lang="en-US" sz="1440" b="0" i="0" u="none" strike="noStrike" kern="1200" cap="none" spc="-45" normalizeH="0" baseline="0" noProof="0">
                  <a:ln w="3175">
                    <a:noFill/>
                  </a:ln>
                  <a:gradFill>
                    <a:gsLst>
                      <a:gs pos="1250">
                        <a:srgbClr val="1A1A1A"/>
                      </a:gs>
                      <a:gs pos="100000">
                        <a:srgbClr val="1A1A1A"/>
                      </a:gs>
                    </a:gsLst>
                    <a:lin ang="5400000" scaled="0"/>
                  </a:gradFill>
                  <a:effectLst/>
                  <a:uLnTx/>
                  <a:uFillTx/>
                  <a:latin typeface="Segoe UI"/>
                  <a:ea typeface="+mn-ea"/>
                  <a:cs typeface="Segoe UI" pitchFamily="34" charset="0"/>
                </a:rPr>
              </a:br>
              <a:r>
                <a:rPr kumimoji="0" lang="en-US" sz="1440" b="0" i="0" u="none" strike="noStrike" kern="1200" cap="none" spc="-45" normalizeH="0" baseline="0" noProof="0">
                  <a:ln w="3175">
                    <a:noFill/>
                  </a:ln>
                  <a:gradFill>
                    <a:gsLst>
                      <a:gs pos="1250">
                        <a:srgbClr val="1A1A1A"/>
                      </a:gs>
                      <a:gs pos="100000">
                        <a:srgbClr val="1A1A1A"/>
                      </a:gs>
                    </a:gsLst>
                    <a:lin ang="5400000" scaled="0"/>
                  </a:gradFill>
                  <a:effectLst/>
                  <a:uLnTx/>
                  <a:uFillTx/>
                  <a:latin typeface="Segoe UI"/>
                  <a:ea typeface="+mn-ea"/>
                  <a:cs typeface="Segoe UI" pitchFamily="34" charset="0"/>
                </a:rPr>
                <a:t>&amp; web apps</a:t>
              </a:r>
              <a:endParaRPr kumimoji="0" lang="en-US" sz="900" b="0" i="0" u="none" strike="noStrike" kern="1200" cap="none" spc="0" normalizeH="0" baseline="0" noProof="0">
                <a:ln>
                  <a:noFill/>
                </a:ln>
                <a:solidFill>
                  <a:srgbClr val="000000"/>
                </a:solidFill>
                <a:effectLst/>
                <a:uLnTx/>
                <a:uFillTx/>
                <a:latin typeface="Segoe UI"/>
                <a:ea typeface="+mn-ea"/>
                <a:cs typeface="+mn-cs"/>
              </a:endParaRPr>
            </a:p>
          </p:txBody>
        </p:sp>
      </p:grpSp>
    </p:spTree>
    <p:extLst>
      <p:ext uri="{BB962C8B-B14F-4D97-AF65-F5344CB8AC3E}">
        <p14:creationId xmlns:p14="http://schemas.microsoft.com/office/powerpoint/2010/main" val="37383044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523"/>
                                        </p:tgtEl>
                                        <p:attrNameLst>
                                          <p:attrName>style.visibility</p:attrName>
                                        </p:attrNameLst>
                                      </p:cBhvr>
                                      <p:to>
                                        <p:strVal val="visible"/>
                                      </p:to>
                                    </p:set>
                                    <p:anim calcmode="lin" valueType="num">
                                      <p:cBhvr additive="base">
                                        <p:cTn id="7" dur="500" fill="hold"/>
                                        <p:tgtEl>
                                          <p:spTgt spid="523"/>
                                        </p:tgtEl>
                                        <p:attrNameLst>
                                          <p:attrName>ppt_x</p:attrName>
                                        </p:attrNameLst>
                                      </p:cBhvr>
                                      <p:tavLst>
                                        <p:tav tm="0">
                                          <p:val>
                                            <p:strVal val="0-#ppt_w/2"/>
                                          </p:val>
                                        </p:tav>
                                        <p:tav tm="100000">
                                          <p:val>
                                            <p:strVal val="#ppt_x"/>
                                          </p:val>
                                        </p:tav>
                                      </p:tavLst>
                                    </p:anim>
                                    <p:anim calcmode="lin" valueType="num">
                                      <p:cBhvr additive="base">
                                        <p:cTn id="8" dur="500" fill="hold"/>
                                        <p:tgtEl>
                                          <p:spTgt spid="52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480"/>
                                        </p:tgtEl>
                                        <p:attrNameLst>
                                          <p:attrName>style.visibility</p:attrName>
                                        </p:attrNameLst>
                                      </p:cBhvr>
                                      <p:to>
                                        <p:strVal val="visible"/>
                                      </p:to>
                                    </p:set>
                                    <p:animEffect transition="in" filter="wipe(left)">
                                      <p:cBhvr>
                                        <p:cTn id="12" dur="500"/>
                                        <p:tgtEl>
                                          <p:spTgt spid="480"/>
                                        </p:tgtEl>
                                      </p:cBhvr>
                                    </p:animEffect>
                                  </p:childTnLst>
                                </p:cTn>
                              </p:par>
                            </p:childTnLst>
                          </p:cTn>
                        </p:par>
                        <p:par>
                          <p:cTn id="13" fill="hold">
                            <p:stCondLst>
                              <p:cond delay="1000"/>
                            </p:stCondLst>
                            <p:childTnLst>
                              <p:par>
                                <p:cTn id="14" presetID="22" presetClass="entr" presetSubtype="8" fill="hold" grpId="0" nodeType="afterEffect">
                                  <p:stCondLst>
                                    <p:cond delay="0"/>
                                  </p:stCondLst>
                                  <p:childTnLst>
                                    <p:set>
                                      <p:cBhvr>
                                        <p:cTn id="15" dur="1" fill="hold">
                                          <p:stCondLst>
                                            <p:cond delay="0"/>
                                          </p:stCondLst>
                                        </p:cTn>
                                        <p:tgtEl>
                                          <p:spTgt spid="505"/>
                                        </p:tgtEl>
                                        <p:attrNameLst>
                                          <p:attrName>style.visibility</p:attrName>
                                        </p:attrNameLst>
                                      </p:cBhvr>
                                      <p:to>
                                        <p:strVal val="visible"/>
                                      </p:to>
                                    </p:set>
                                    <p:animEffect transition="in" filter="wipe(left)">
                                      <p:cBhvr>
                                        <p:cTn id="16" dur="500"/>
                                        <p:tgtEl>
                                          <p:spTgt spid="505"/>
                                        </p:tgtEl>
                                      </p:cBhvr>
                                    </p:animEffect>
                                  </p:childTnLst>
                                </p:cTn>
                              </p:par>
                            </p:childTnLst>
                          </p:cTn>
                        </p:par>
                        <p:par>
                          <p:cTn id="17" fill="hold">
                            <p:stCondLst>
                              <p:cond delay="1500"/>
                            </p:stCondLst>
                            <p:childTnLst>
                              <p:par>
                                <p:cTn id="18" presetID="10" presetClass="entr" presetSubtype="0" fill="hold" grpId="0" nodeType="afterEffect">
                                  <p:stCondLst>
                                    <p:cond delay="0"/>
                                  </p:stCondLst>
                                  <p:childTnLst>
                                    <p:set>
                                      <p:cBhvr>
                                        <p:cTn id="19" dur="1" fill="hold">
                                          <p:stCondLst>
                                            <p:cond delay="0"/>
                                          </p:stCondLst>
                                        </p:cTn>
                                        <p:tgtEl>
                                          <p:spTgt spid="530"/>
                                        </p:tgtEl>
                                        <p:attrNameLst>
                                          <p:attrName>style.visibility</p:attrName>
                                        </p:attrNameLst>
                                      </p:cBhvr>
                                      <p:to>
                                        <p:strVal val="visible"/>
                                      </p:to>
                                    </p:set>
                                    <p:animEffect transition="in" filter="fade">
                                      <p:cBhvr>
                                        <p:cTn id="20" dur="500"/>
                                        <p:tgtEl>
                                          <p:spTgt spid="530"/>
                                        </p:tgtEl>
                                      </p:cBhvr>
                                    </p:animEffect>
                                  </p:childTnLst>
                                </p:cTn>
                              </p:par>
                            </p:childTnLst>
                          </p:cTn>
                        </p:par>
                        <p:par>
                          <p:cTn id="21" fill="hold">
                            <p:stCondLst>
                              <p:cond delay="2000"/>
                            </p:stCondLst>
                            <p:childTnLst>
                              <p:par>
                                <p:cTn id="22" presetID="10" presetClass="entr" presetSubtype="0" fill="hold" nodeType="afterEffect">
                                  <p:stCondLst>
                                    <p:cond delay="0"/>
                                  </p:stCondLst>
                                  <p:childTnLst>
                                    <p:set>
                                      <p:cBhvr>
                                        <p:cTn id="23" dur="1" fill="hold">
                                          <p:stCondLst>
                                            <p:cond delay="0"/>
                                          </p:stCondLst>
                                        </p:cTn>
                                        <p:tgtEl>
                                          <p:spTgt spid="500"/>
                                        </p:tgtEl>
                                        <p:attrNameLst>
                                          <p:attrName>style.visibility</p:attrName>
                                        </p:attrNameLst>
                                      </p:cBhvr>
                                      <p:to>
                                        <p:strVal val="visible"/>
                                      </p:to>
                                    </p:set>
                                    <p:animEffect transition="in" filter="fade">
                                      <p:cBhvr>
                                        <p:cTn id="24" dur="250"/>
                                        <p:tgtEl>
                                          <p:spTgt spid="500"/>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519"/>
                                        </p:tgtEl>
                                        <p:attrNameLst>
                                          <p:attrName>style.visibility</p:attrName>
                                        </p:attrNameLst>
                                      </p:cBhvr>
                                      <p:to>
                                        <p:strVal val="visible"/>
                                      </p:to>
                                    </p:set>
                                    <p:animEffect transition="in" filter="fade">
                                      <p:cBhvr>
                                        <p:cTn id="27" dur="250"/>
                                        <p:tgtEl>
                                          <p:spTgt spid="519"/>
                                        </p:tgtEl>
                                      </p:cBhvr>
                                    </p:animEffect>
                                  </p:childTnLst>
                                </p:cTn>
                              </p:par>
                            </p:childTnLst>
                          </p:cTn>
                        </p:par>
                        <p:par>
                          <p:cTn id="28" fill="hold">
                            <p:stCondLst>
                              <p:cond delay="2250"/>
                            </p:stCondLst>
                            <p:childTnLst>
                              <p:par>
                                <p:cTn id="29" presetID="22" presetClass="entr" presetSubtype="2" fill="hold" grpId="0" nodeType="afterEffect">
                                  <p:stCondLst>
                                    <p:cond delay="0"/>
                                  </p:stCondLst>
                                  <p:childTnLst>
                                    <p:set>
                                      <p:cBhvr>
                                        <p:cTn id="30" dur="1" fill="hold">
                                          <p:stCondLst>
                                            <p:cond delay="0"/>
                                          </p:stCondLst>
                                        </p:cTn>
                                        <p:tgtEl>
                                          <p:spTgt spid="329"/>
                                        </p:tgtEl>
                                        <p:attrNameLst>
                                          <p:attrName>style.visibility</p:attrName>
                                        </p:attrNameLst>
                                      </p:cBhvr>
                                      <p:to>
                                        <p:strVal val="visible"/>
                                      </p:to>
                                    </p:set>
                                    <p:animEffect transition="in" filter="wipe(right)">
                                      <p:cBhvr>
                                        <p:cTn id="31" dur="500"/>
                                        <p:tgtEl>
                                          <p:spTgt spid="329"/>
                                        </p:tgtEl>
                                      </p:cBhvr>
                                    </p:animEffect>
                                  </p:childTnLst>
                                </p:cTn>
                              </p:par>
                              <p:par>
                                <p:cTn id="32" presetID="10" presetClass="entr" presetSubtype="0" fill="hold" nodeType="withEffect">
                                  <p:stCondLst>
                                    <p:cond delay="0"/>
                                  </p:stCondLst>
                                  <p:childTnLst>
                                    <p:set>
                                      <p:cBhvr>
                                        <p:cTn id="33" dur="1" fill="hold">
                                          <p:stCondLst>
                                            <p:cond delay="0"/>
                                          </p:stCondLst>
                                        </p:cTn>
                                        <p:tgtEl>
                                          <p:spTgt spid="425"/>
                                        </p:tgtEl>
                                        <p:attrNameLst>
                                          <p:attrName>style.visibility</p:attrName>
                                        </p:attrNameLst>
                                      </p:cBhvr>
                                      <p:to>
                                        <p:strVal val="visible"/>
                                      </p:to>
                                    </p:set>
                                    <p:animEffect transition="in" filter="fade">
                                      <p:cBhvr>
                                        <p:cTn id="34" dur="500"/>
                                        <p:tgtEl>
                                          <p:spTgt spid="425"/>
                                        </p:tgtEl>
                                      </p:cBhvr>
                                    </p:animEffect>
                                  </p:childTnLst>
                                </p:cTn>
                              </p:par>
                              <p:par>
                                <p:cTn id="35" presetID="10" presetClass="entr" presetSubtype="0" fill="hold" nodeType="withEffect">
                                  <p:stCondLst>
                                    <p:cond delay="100"/>
                                  </p:stCondLst>
                                  <p:childTnLst>
                                    <p:set>
                                      <p:cBhvr>
                                        <p:cTn id="36" dur="1" fill="hold">
                                          <p:stCondLst>
                                            <p:cond delay="0"/>
                                          </p:stCondLst>
                                        </p:cTn>
                                        <p:tgtEl>
                                          <p:spTgt spid="491"/>
                                        </p:tgtEl>
                                        <p:attrNameLst>
                                          <p:attrName>style.visibility</p:attrName>
                                        </p:attrNameLst>
                                      </p:cBhvr>
                                      <p:to>
                                        <p:strVal val="visible"/>
                                      </p:to>
                                    </p:set>
                                    <p:animEffect transition="in" filter="fade">
                                      <p:cBhvr>
                                        <p:cTn id="37" dur="250"/>
                                        <p:tgtEl>
                                          <p:spTgt spid="491"/>
                                        </p:tgtEl>
                                      </p:cBhvr>
                                    </p:animEffect>
                                  </p:childTnLst>
                                </p:cTn>
                              </p:par>
                              <p:par>
                                <p:cTn id="38" presetID="10" presetClass="entr" presetSubtype="0" fill="hold" grpId="0" nodeType="withEffect">
                                  <p:stCondLst>
                                    <p:cond delay="100"/>
                                  </p:stCondLst>
                                  <p:childTnLst>
                                    <p:set>
                                      <p:cBhvr>
                                        <p:cTn id="39" dur="1" fill="hold">
                                          <p:stCondLst>
                                            <p:cond delay="0"/>
                                          </p:stCondLst>
                                        </p:cTn>
                                        <p:tgtEl>
                                          <p:spTgt spid="520"/>
                                        </p:tgtEl>
                                        <p:attrNameLst>
                                          <p:attrName>style.visibility</p:attrName>
                                        </p:attrNameLst>
                                      </p:cBhvr>
                                      <p:to>
                                        <p:strVal val="visible"/>
                                      </p:to>
                                    </p:set>
                                    <p:animEffect transition="in" filter="fade">
                                      <p:cBhvr>
                                        <p:cTn id="40" dur="250"/>
                                        <p:tgtEl>
                                          <p:spTgt spid="520"/>
                                        </p:tgtEl>
                                      </p:cBhvr>
                                    </p:animEffect>
                                  </p:childTnLst>
                                </p:cTn>
                              </p:par>
                            </p:childTnLst>
                          </p:cTn>
                        </p:par>
                        <p:par>
                          <p:cTn id="41" fill="hold">
                            <p:stCondLst>
                              <p:cond delay="2750"/>
                            </p:stCondLst>
                            <p:childTnLst>
                              <p:par>
                                <p:cTn id="42" presetID="22" presetClass="entr" presetSubtype="2" fill="hold" grpId="0" nodeType="afterEffect">
                                  <p:stCondLst>
                                    <p:cond delay="0"/>
                                  </p:stCondLst>
                                  <p:childTnLst>
                                    <p:set>
                                      <p:cBhvr>
                                        <p:cTn id="43" dur="1" fill="hold">
                                          <p:stCondLst>
                                            <p:cond delay="0"/>
                                          </p:stCondLst>
                                        </p:cTn>
                                        <p:tgtEl>
                                          <p:spTgt spid="330"/>
                                        </p:tgtEl>
                                        <p:attrNameLst>
                                          <p:attrName>style.visibility</p:attrName>
                                        </p:attrNameLst>
                                      </p:cBhvr>
                                      <p:to>
                                        <p:strVal val="visible"/>
                                      </p:to>
                                    </p:set>
                                    <p:animEffect transition="in" filter="wipe(right)">
                                      <p:cBhvr>
                                        <p:cTn id="44" dur="500"/>
                                        <p:tgtEl>
                                          <p:spTgt spid="330"/>
                                        </p:tgtEl>
                                      </p:cBhvr>
                                    </p:animEffect>
                                  </p:childTnLst>
                                </p:cTn>
                              </p:par>
                              <p:par>
                                <p:cTn id="45" presetID="10" presetClass="entr" presetSubtype="0" fill="hold" nodeType="withEffect">
                                  <p:stCondLst>
                                    <p:cond delay="0"/>
                                  </p:stCondLst>
                                  <p:childTnLst>
                                    <p:set>
                                      <p:cBhvr>
                                        <p:cTn id="46" dur="1" fill="hold">
                                          <p:stCondLst>
                                            <p:cond delay="0"/>
                                          </p:stCondLst>
                                        </p:cTn>
                                        <p:tgtEl>
                                          <p:spTgt spid="393"/>
                                        </p:tgtEl>
                                        <p:attrNameLst>
                                          <p:attrName>style.visibility</p:attrName>
                                        </p:attrNameLst>
                                      </p:cBhvr>
                                      <p:to>
                                        <p:strVal val="visible"/>
                                      </p:to>
                                    </p:set>
                                    <p:animEffect transition="in" filter="fade">
                                      <p:cBhvr>
                                        <p:cTn id="47" dur="500"/>
                                        <p:tgtEl>
                                          <p:spTgt spid="393"/>
                                        </p:tgtEl>
                                      </p:cBhvr>
                                    </p:animEffect>
                                  </p:childTnLst>
                                </p:cTn>
                              </p:par>
                              <p:par>
                                <p:cTn id="48" presetID="10" presetClass="entr" presetSubtype="0" fill="hold" nodeType="withEffect">
                                  <p:stCondLst>
                                    <p:cond delay="200"/>
                                  </p:stCondLst>
                                  <p:childTnLst>
                                    <p:set>
                                      <p:cBhvr>
                                        <p:cTn id="49" dur="1" fill="hold">
                                          <p:stCondLst>
                                            <p:cond delay="0"/>
                                          </p:stCondLst>
                                        </p:cTn>
                                        <p:tgtEl>
                                          <p:spTgt spid="481"/>
                                        </p:tgtEl>
                                        <p:attrNameLst>
                                          <p:attrName>style.visibility</p:attrName>
                                        </p:attrNameLst>
                                      </p:cBhvr>
                                      <p:to>
                                        <p:strVal val="visible"/>
                                      </p:to>
                                    </p:set>
                                    <p:animEffect transition="in" filter="fade">
                                      <p:cBhvr>
                                        <p:cTn id="50" dur="250"/>
                                        <p:tgtEl>
                                          <p:spTgt spid="481"/>
                                        </p:tgtEl>
                                      </p:cBhvr>
                                    </p:animEffect>
                                  </p:childTnLst>
                                </p:cTn>
                              </p:par>
                              <p:par>
                                <p:cTn id="51" presetID="10" presetClass="entr" presetSubtype="0" fill="hold" grpId="0" nodeType="withEffect">
                                  <p:stCondLst>
                                    <p:cond delay="200"/>
                                  </p:stCondLst>
                                  <p:childTnLst>
                                    <p:set>
                                      <p:cBhvr>
                                        <p:cTn id="52" dur="1" fill="hold">
                                          <p:stCondLst>
                                            <p:cond delay="0"/>
                                          </p:stCondLst>
                                        </p:cTn>
                                        <p:tgtEl>
                                          <p:spTgt spid="521"/>
                                        </p:tgtEl>
                                        <p:attrNameLst>
                                          <p:attrName>style.visibility</p:attrName>
                                        </p:attrNameLst>
                                      </p:cBhvr>
                                      <p:to>
                                        <p:strVal val="visible"/>
                                      </p:to>
                                    </p:set>
                                    <p:animEffect transition="in" filter="fade">
                                      <p:cBhvr>
                                        <p:cTn id="53" dur="250"/>
                                        <p:tgtEl>
                                          <p:spTgt spid="521"/>
                                        </p:tgtEl>
                                      </p:cBhvr>
                                    </p:animEffect>
                                  </p:childTnLst>
                                </p:cTn>
                              </p:par>
                            </p:childTnLst>
                          </p:cTn>
                        </p:par>
                        <p:par>
                          <p:cTn id="54" fill="hold">
                            <p:stCondLst>
                              <p:cond delay="3250"/>
                            </p:stCondLst>
                            <p:childTnLst>
                              <p:par>
                                <p:cTn id="55" presetID="22" presetClass="entr" presetSubtype="2" fill="hold" grpId="0" nodeType="afterEffect">
                                  <p:stCondLst>
                                    <p:cond delay="0"/>
                                  </p:stCondLst>
                                  <p:childTnLst>
                                    <p:set>
                                      <p:cBhvr>
                                        <p:cTn id="56" dur="1" fill="hold">
                                          <p:stCondLst>
                                            <p:cond delay="0"/>
                                          </p:stCondLst>
                                        </p:cTn>
                                        <p:tgtEl>
                                          <p:spTgt spid="332"/>
                                        </p:tgtEl>
                                        <p:attrNameLst>
                                          <p:attrName>style.visibility</p:attrName>
                                        </p:attrNameLst>
                                      </p:cBhvr>
                                      <p:to>
                                        <p:strVal val="visible"/>
                                      </p:to>
                                    </p:set>
                                    <p:animEffect transition="in" filter="wipe(right)">
                                      <p:cBhvr>
                                        <p:cTn id="57" dur="500"/>
                                        <p:tgtEl>
                                          <p:spTgt spid="332"/>
                                        </p:tgtEl>
                                      </p:cBhvr>
                                    </p:animEffect>
                                  </p:childTnLst>
                                </p:cTn>
                              </p:par>
                              <p:par>
                                <p:cTn id="58" presetID="10" presetClass="entr" presetSubtype="0" fill="hold" nodeType="withEffect">
                                  <p:stCondLst>
                                    <p:cond delay="0"/>
                                  </p:stCondLst>
                                  <p:childTnLst>
                                    <p:set>
                                      <p:cBhvr>
                                        <p:cTn id="59" dur="1" fill="hold">
                                          <p:stCondLst>
                                            <p:cond delay="0"/>
                                          </p:stCondLst>
                                        </p:cTn>
                                        <p:tgtEl>
                                          <p:spTgt spid="340"/>
                                        </p:tgtEl>
                                        <p:attrNameLst>
                                          <p:attrName>style.visibility</p:attrName>
                                        </p:attrNameLst>
                                      </p:cBhvr>
                                      <p:to>
                                        <p:strVal val="visible"/>
                                      </p:to>
                                    </p:set>
                                    <p:animEffect transition="in" filter="fade">
                                      <p:cBhvr>
                                        <p:cTn id="60" dur="500"/>
                                        <p:tgtEl>
                                          <p:spTgt spid="340"/>
                                        </p:tgtEl>
                                      </p:cBhvr>
                                    </p:animEffect>
                                  </p:childTnLst>
                                </p:cTn>
                              </p:par>
                              <p:par>
                                <p:cTn id="61" presetID="10" presetClass="entr" presetSubtype="0" fill="hold" nodeType="withEffect">
                                  <p:stCondLst>
                                    <p:cond delay="300"/>
                                  </p:stCondLst>
                                  <p:childTnLst>
                                    <p:set>
                                      <p:cBhvr>
                                        <p:cTn id="62" dur="1" fill="hold">
                                          <p:stCondLst>
                                            <p:cond delay="0"/>
                                          </p:stCondLst>
                                        </p:cTn>
                                        <p:tgtEl>
                                          <p:spTgt spid="484"/>
                                        </p:tgtEl>
                                        <p:attrNameLst>
                                          <p:attrName>style.visibility</p:attrName>
                                        </p:attrNameLst>
                                      </p:cBhvr>
                                      <p:to>
                                        <p:strVal val="visible"/>
                                      </p:to>
                                    </p:set>
                                    <p:animEffect transition="in" filter="fade">
                                      <p:cBhvr>
                                        <p:cTn id="63" dur="250"/>
                                        <p:tgtEl>
                                          <p:spTgt spid="484"/>
                                        </p:tgtEl>
                                      </p:cBhvr>
                                    </p:animEffect>
                                  </p:childTnLst>
                                </p:cTn>
                              </p:par>
                              <p:par>
                                <p:cTn id="64" presetID="10" presetClass="entr" presetSubtype="0" fill="hold" grpId="0" nodeType="withEffect">
                                  <p:stCondLst>
                                    <p:cond delay="300"/>
                                  </p:stCondLst>
                                  <p:childTnLst>
                                    <p:set>
                                      <p:cBhvr>
                                        <p:cTn id="65" dur="1" fill="hold">
                                          <p:stCondLst>
                                            <p:cond delay="0"/>
                                          </p:stCondLst>
                                        </p:cTn>
                                        <p:tgtEl>
                                          <p:spTgt spid="522"/>
                                        </p:tgtEl>
                                        <p:attrNameLst>
                                          <p:attrName>style.visibility</p:attrName>
                                        </p:attrNameLst>
                                      </p:cBhvr>
                                      <p:to>
                                        <p:strVal val="visible"/>
                                      </p:to>
                                    </p:set>
                                    <p:animEffect transition="in" filter="fade">
                                      <p:cBhvr>
                                        <p:cTn id="66" dur="250"/>
                                        <p:tgtEl>
                                          <p:spTgt spid="522"/>
                                        </p:tgtEl>
                                      </p:cBhvr>
                                    </p:animEffect>
                                  </p:childTnLst>
                                </p:cTn>
                              </p:par>
                            </p:childTnLst>
                          </p:cTn>
                        </p:par>
                        <p:par>
                          <p:cTn id="67" fill="hold">
                            <p:stCondLst>
                              <p:cond delay="3800"/>
                            </p:stCondLst>
                            <p:childTnLst>
                              <p:par>
                                <p:cTn id="68" presetID="22" presetClass="entr" presetSubtype="2" fill="hold" grpId="0" nodeType="afterEffect">
                                  <p:stCondLst>
                                    <p:cond delay="0"/>
                                  </p:stCondLst>
                                  <p:childTnLst>
                                    <p:set>
                                      <p:cBhvr>
                                        <p:cTn id="69" dur="1" fill="hold">
                                          <p:stCondLst>
                                            <p:cond delay="0"/>
                                          </p:stCondLst>
                                        </p:cTn>
                                        <p:tgtEl>
                                          <p:spTgt spid="331"/>
                                        </p:tgtEl>
                                        <p:attrNameLst>
                                          <p:attrName>style.visibility</p:attrName>
                                        </p:attrNameLst>
                                      </p:cBhvr>
                                      <p:to>
                                        <p:strVal val="visible"/>
                                      </p:to>
                                    </p:set>
                                    <p:animEffect transition="in" filter="wipe(right)">
                                      <p:cBhvr>
                                        <p:cTn id="70" dur="500"/>
                                        <p:tgtEl>
                                          <p:spTgt spid="331"/>
                                        </p:tgtEl>
                                      </p:cBhvr>
                                    </p:animEffect>
                                  </p:childTnLst>
                                </p:cTn>
                              </p:par>
                              <p:par>
                                <p:cTn id="71" presetID="10" presetClass="entr" presetSubtype="0" fill="hold" nodeType="withEffect">
                                  <p:stCondLst>
                                    <p:cond delay="0"/>
                                  </p:stCondLst>
                                  <p:childTnLst>
                                    <p:set>
                                      <p:cBhvr>
                                        <p:cTn id="72" dur="1" fill="hold">
                                          <p:stCondLst>
                                            <p:cond delay="0"/>
                                          </p:stCondLst>
                                        </p:cTn>
                                        <p:tgtEl>
                                          <p:spTgt spid="414"/>
                                        </p:tgtEl>
                                        <p:attrNameLst>
                                          <p:attrName>style.visibility</p:attrName>
                                        </p:attrNameLst>
                                      </p:cBhvr>
                                      <p:to>
                                        <p:strVal val="visible"/>
                                      </p:to>
                                    </p:set>
                                    <p:animEffect transition="in" filter="fade">
                                      <p:cBhvr>
                                        <p:cTn id="73" dur="500"/>
                                        <p:tgtEl>
                                          <p:spTgt spid="414"/>
                                        </p:tgtEl>
                                      </p:cBhvr>
                                    </p:animEffect>
                                  </p:childTnLst>
                                </p:cTn>
                              </p:par>
                            </p:childTnLst>
                          </p:cTn>
                        </p:par>
                        <p:par>
                          <p:cTn id="74" fill="hold">
                            <p:stCondLst>
                              <p:cond delay="4300"/>
                            </p:stCondLst>
                            <p:childTnLst>
                              <p:par>
                                <p:cTn id="75" presetID="22" presetClass="entr" presetSubtype="8" fill="hold" nodeType="afterEffect">
                                  <p:stCondLst>
                                    <p:cond delay="0"/>
                                  </p:stCondLst>
                                  <p:childTnLst>
                                    <p:set>
                                      <p:cBhvr>
                                        <p:cTn id="76" dur="1" fill="hold">
                                          <p:stCondLst>
                                            <p:cond delay="0"/>
                                          </p:stCondLst>
                                        </p:cTn>
                                        <p:tgtEl>
                                          <p:spTgt spid="531"/>
                                        </p:tgtEl>
                                        <p:attrNameLst>
                                          <p:attrName>style.visibility</p:attrName>
                                        </p:attrNameLst>
                                      </p:cBhvr>
                                      <p:to>
                                        <p:strVal val="visible"/>
                                      </p:to>
                                    </p:set>
                                    <p:animEffect transition="in" filter="wipe(left)">
                                      <p:cBhvr>
                                        <p:cTn id="77" dur="500"/>
                                        <p:tgtEl>
                                          <p:spTgt spid="531"/>
                                        </p:tgtEl>
                                      </p:cBhvr>
                                    </p:animEffect>
                                  </p:childTnLst>
                                </p:cTn>
                              </p:par>
                              <p:par>
                                <p:cTn id="78" presetID="10" presetClass="entr" presetSubtype="0" fill="hold" nodeType="withEffect">
                                  <p:stCondLst>
                                    <p:cond delay="250"/>
                                  </p:stCondLst>
                                  <p:childTnLst>
                                    <p:set>
                                      <p:cBhvr>
                                        <p:cTn id="79" dur="1" fill="hold">
                                          <p:stCondLst>
                                            <p:cond delay="0"/>
                                          </p:stCondLst>
                                        </p:cTn>
                                        <p:tgtEl>
                                          <p:spTgt spid="541"/>
                                        </p:tgtEl>
                                        <p:attrNameLst>
                                          <p:attrName>style.visibility</p:attrName>
                                        </p:attrNameLst>
                                      </p:cBhvr>
                                      <p:to>
                                        <p:strVal val="visible"/>
                                      </p:to>
                                    </p:set>
                                    <p:animEffect transition="in" filter="fade">
                                      <p:cBhvr>
                                        <p:cTn id="80" dur="500"/>
                                        <p:tgtEl>
                                          <p:spTgt spid="541"/>
                                        </p:tgtEl>
                                      </p:cBhvr>
                                    </p:animEffect>
                                  </p:childTnLst>
                                </p:cTn>
                              </p:par>
                              <p:par>
                                <p:cTn id="81" presetID="10" presetClass="entr" presetSubtype="0" fill="hold" nodeType="withEffect">
                                  <p:stCondLst>
                                    <p:cond delay="500"/>
                                  </p:stCondLst>
                                  <p:childTnLst>
                                    <p:set>
                                      <p:cBhvr>
                                        <p:cTn id="82" dur="1" fill="hold">
                                          <p:stCondLst>
                                            <p:cond delay="0"/>
                                          </p:stCondLst>
                                        </p:cTn>
                                        <p:tgtEl>
                                          <p:spTgt spid="594"/>
                                        </p:tgtEl>
                                        <p:attrNameLst>
                                          <p:attrName>style.visibility</p:attrName>
                                        </p:attrNameLst>
                                      </p:cBhvr>
                                      <p:to>
                                        <p:strVal val="visible"/>
                                      </p:to>
                                    </p:set>
                                    <p:animEffect transition="in" filter="fade">
                                      <p:cBhvr>
                                        <p:cTn id="83" dur="500"/>
                                        <p:tgtEl>
                                          <p:spTgt spid="594"/>
                                        </p:tgtEl>
                                      </p:cBhvr>
                                    </p:animEffect>
                                  </p:childTnLst>
                                </p:cTn>
                              </p:par>
                              <p:par>
                                <p:cTn id="84" presetID="10" presetClass="entr" presetSubtype="0" fill="hold" nodeType="withEffect">
                                  <p:stCondLst>
                                    <p:cond delay="750"/>
                                  </p:stCondLst>
                                  <p:childTnLst>
                                    <p:set>
                                      <p:cBhvr>
                                        <p:cTn id="85" dur="1" fill="hold">
                                          <p:stCondLst>
                                            <p:cond delay="0"/>
                                          </p:stCondLst>
                                        </p:cTn>
                                        <p:tgtEl>
                                          <p:spTgt spid="545"/>
                                        </p:tgtEl>
                                        <p:attrNameLst>
                                          <p:attrName>style.visibility</p:attrName>
                                        </p:attrNameLst>
                                      </p:cBhvr>
                                      <p:to>
                                        <p:strVal val="visible"/>
                                      </p:to>
                                    </p:set>
                                    <p:animEffect transition="in" filter="fade">
                                      <p:cBhvr>
                                        <p:cTn id="86" dur="500"/>
                                        <p:tgtEl>
                                          <p:spTgt spid="545"/>
                                        </p:tgtEl>
                                      </p:cBhvr>
                                    </p:animEffect>
                                  </p:childTnLst>
                                </p:cTn>
                              </p:par>
                            </p:childTnLst>
                          </p:cTn>
                        </p:par>
                        <p:par>
                          <p:cTn id="87" fill="hold">
                            <p:stCondLst>
                              <p:cond delay="5550"/>
                            </p:stCondLst>
                            <p:childTnLst>
                              <p:par>
                                <p:cTn id="88" presetID="47" presetClass="entr" presetSubtype="0" fill="hold" grpId="0" nodeType="afterEffect">
                                  <p:stCondLst>
                                    <p:cond delay="0"/>
                                  </p:stCondLst>
                                  <p:childTnLst>
                                    <p:set>
                                      <p:cBhvr>
                                        <p:cTn id="89" dur="1" fill="hold">
                                          <p:stCondLst>
                                            <p:cond delay="0"/>
                                          </p:stCondLst>
                                        </p:cTn>
                                        <p:tgtEl>
                                          <p:spTgt spid="617"/>
                                        </p:tgtEl>
                                        <p:attrNameLst>
                                          <p:attrName>style.visibility</p:attrName>
                                        </p:attrNameLst>
                                      </p:cBhvr>
                                      <p:to>
                                        <p:strVal val="visible"/>
                                      </p:to>
                                    </p:set>
                                    <p:animEffect transition="in" filter="fade">
                                      <p:cBhvr>
                                        <p:cTn id="90" dur="1000"/>
                                        <p:tgtEl>
                                          <p:spTgt spid="617"/>
                                        </p:tgtEl>
                                      </p:cBhvr>
                                    </p:animEffect>
                                    <p:anim calcmode="lin" valueType="num">
                                      <p:cBhvr>
                                        <p:cTn id="91" dur="1000" fill="hold"/>
                                        <p:tgtEl>
                                          <p:spTgt spid="617"/>
                                        </p:tgtEl>
                                        <p:attrNameLst>
                                          <p:attrName>ppt_x</p:attrName>
                                        </p:attrNameLst>
                                      </p:cBhvr>
                                      <p:tavLst>
                                        <p:tav tm="0">
                                          <p:val>
                                            <p:strVal val="#ppt_x"/>
                                          </p:val>
                                        </p:tav>
                                        <p:tav tm="100000">
                                          <p:val>
                                            <p:strVal val="#ppt_x"/>
                                          </p:val>
                                        </p:tav>
                                      </p:tavLst>
                                    </p:anim>
                                    <p:anim calcmode="lin" valueType="num">
                                      <p:cBhvr>
                                        <p:cTn id="92" dur="1000" fill="hold"/>
                                        <p:tgtEl>
                                          <p:spTgt spid="617"/>
                                        </p:tgtEl>
                                        <p:attrNameLst>
                                          <p:attrName>ppt_y</p:attrName>
                                        </p:attrNameLst>
                                      </p:cBhvr>
                                      <p:tavLst>
                                        <p:tav tm="0">
                                          <p:val>
                                            <p:strVal val="#ppt_y-.1"/>
                                          </p:val>
                                        </p:tav>
                                        <p:tav tm="100000">
                                          <p:val>
                                            <p:strVal val="#ppt_y"/>
                                          </p:val>
                                        </p:tav>
                                      </p:tavLst>
                                    </p:anim>
                                  </p:childTnLst>
                                </p:cTn>
                              </p:par>
                              <p:par>
                                <p:cTn id="93" presetID="47" presetClass="entr" presetSubtype="0" fill="hold" grpId="0" nodeType="withEffect">
                                  <p:stCondLst>
                                    <p:cond delay="0"/>
                                  </p:stCondLst>
                                  <p:childTnLst>
                                    <p:set>
                                      <p:cBhvr>
                                        <p:cTn id="94" dur="1" fill="hold">
                                          <p:stCondLst>
                                            <p:cond delay="0"/>
                                          </p:stCondLst>
                                        </p:cTn>
                                        <p:tgtEl>
                                          <p:spTgt spid="518"/>
                                        </p:tgtEl>
                                        <p:attrNameLst>
                                          <p:attrName>style.visibility</p:attrName>
                                        </p:attrNameLst>
                                      </p:cBhvr>
                                      <p:to>
                                        <p:strVal val="visible"/>
                                      </p:to>
                                    </p:set>
                                    <p:animEffect transition="in" filter="fade">
                                      <p:cBhvr>
                                        <p:cTn id="95" dur="1000"/>
                                        <p:tgtEl>
                                          <p:spTgt spid="518"/>
                                        </p:tgtEl>
                                      </p:cBhvr>
                                    </p:animEffect>
                                    <p:anim calcmode="lin" valueType="num">
                                      <p:cBhvr>
                                        <p:cTn id="96" dur="1000" fill="hold"/>
                                        <p:tgtEl>
                                          <p:spTgt spid="518"/>
                                        </p:tgtEl>
                                        <p:attrNameLst>
                                          <p:attrName>ppt_x</p:attrName>
                                        </p:attrNameLst>
                                      </p:cBhvr>
                                      <p:tavLst>
                                        <p:tav tm="0">
                                          <p:val>
                                            <p:strVal val="#ppt_x"/>
                                          </p:val>
                                        </p:tav>
                                        <p:tav tm="100000">
                                          <p:val>
                                            <p:strVal val="#ppt_x"/>
                                          </p:val>
                                        </p:tav>
                                      </p:tavLst>
                                    </p:anim>
                                    <p:anim calcmode="lin" valueType="num">
                                      <p:cBhvr>
                                        <p:cTn id="97" dur="1000" fill="hold"/>
                                        <p:tgtEl>
                                          <p:spTgt spid="518"/>
                                        </p:tgtEl>
                                        <p:attrNameLst>
                                          <p:attrName>ppt_y</p:attrName>
                                        </p:attrNameLst>
                                      </p:cBhvr>
                                      <p:tavLst>
                                        <p:tav tm="0">
                                          <p:val>
                                            <p:strVal val="#ppt_y-.1"/>
                                          </p:val>
                                        </p:tav>
                                        <p:tav tm="100000">
                                          <p:val>
                                            <p:strVal val="#ppt_y"/>
                                          </p:val>
                                        </p:tav>
                                      </p:tavLst>
                                    </p:anim>
                                  </p:childTnLst>
                                </p:cTn>
                              </p:par>
                            </p:childTnLst>
                          </p:cTn>
                        </p:par>
                        <p:par>
                          <p:cTn id="98" fill="hold">
                            <p:stCondLst>
                              <p:cond delay="6550"/>
                            </p:stCondLst>
                            <p:childTnLst>
                              <p:par>
                                <p:cTn id="99" presetID="2" presetClass="entr" presetSubtype="1" fill="hold" nodeType="afterEffect">
                                  <p:stCondLst>
                                    <p:cond delay="0"/>
                                  </p:stCondLst>
                                  <p:childTnLst>
                                    <p:set>
                                      <p:cBhvr>
                                        <p:cTn id="100" dur="1" fill="hold">
                                          <p:stCondLst>
                                            <p:cond delay="0"/>
                                          </p:stCondLst>
                                        </p:cTn>
                                        <p:tgtEl>
                                          <p:spTgt spid="618"/>
                                        </p:tgtEl>
                                        <p:attrNameLst>
                                          <p:attrName>style.visibility</p:attrName>
                                        </p:attrNameLst>
                                      </p:cBhvr>
                                      <p:to>
                                        <p:strVal val="visible"/>
                                      </p:to>
                                    </p:set>
                                    <p:anim calcmode="lin" valueType="num">
                                      <p:cBhvr additive="base">
                                        <p:cTn id="101" dur="500" fill="hold"/>
                                        <p:tgtEl>
                                          <p:spTgt spid="618"/>
                                        </p:tgtEl>
                                        <p:attrNameLst>
                                          <p:attrName>ppt_x</p:attrName>
                                        </p:attrNameLst>
                                      </p:cBhvr>
                                      <p:tavLst>
                                        <p:tav tm="0">
                                          <p:val>
                                            <p:strVal val="#ppt_x"/>
                                          </p:val>
                                        </p:tav>
                                        <p:tav tm="100000">
                                          <p:val>
                                            <p:strVal val="#ppt_x"/>
                                          </p:val>
                                        </p:tav>
                                      </p:tavLst>
                                    </p:anim>
                                    <p:anim calcmode="lin" valueType="num">
                                      <p:cBhvr additive="base">
                                        <p:cTn id="102" dur="500" fill="hold"/>
                                        <p:tgtEl>
                                          <p:spTgt spid="618"/>
                                        </p:tgtEl>
                                        <p:attrNameLst>
                                          <p:attrName>ppt_y</p:attrName>
                                        </p:attrNameLst>
                                      </p:cBhvr>
                                      <p:tavLst>
                                        <p:tav tm="0">
                                          <p:val>
                                            <p:strVal val="0-#ppt_h/2"/>
                                          </p:val>
                                        </p:tav>
                                        <p:tav tm="100000">
                                          <p:val>
                                            <p:strVal val="#ppt_y"/>
                                          </p:val>
                                        </p:tav>
                                      </p:tavLst>
                                    </p:anim>
                                  </p:childTnLst>
                                </p:cTn>
                              </p:par>
                            </p:childTnLst>
                          </p:cTn>
                        </p:par>
                        <p:par>
                          <p:cTn id="103" fill="hold">
                            <p:stCondLst>
                              <p:cond delay="7050"/>
                            </p:stCondLst>
                            <p:childTnLst>
                              <p:par>
                                <p:cTn id="104" presetID="10" presetClass="entr" presetSubtype="0" fill="hold" nodeType="afterEffect">
                                  <p:stCondLst>
                                    <p:cond delay="0"/>
                                  </p:stCondLst>
                                  <p:childTnLst>
                                    <p:set>
                                      <p:cBhvr>
                                        <p:cTn id="105" dur="1" fill="hold">
                                          <p:stCondLst>
                                            <p:cond delay="0"/>
                                          </p:stCondLst>
                                        </p:cTn>
                                        <p:tgtEl>
                                          <p:spTgt spid="605"/>
                                        </p:tgtEl>
                                        <p:attrNameLst>
                                          <p:attrName>style.visibility</p:attrName>
                                        </p:attrNameLst>
                                      </p:cBhvr>
                                      <p:to>
                                        <p:strVal val="visible"/>
                                      </p:to>
                                    </p:set>
                                    <p:animEffect transition="in" filter="fade">
                                      <p:cBhvr>
                                        <p:cTn id="106" dur="500"/>
                                        <p:tgtEl>
                                          <p:spTgt spid="605"/>
                                        </p:tgtEl>
                                      </p:cBhvr>
                                    </p:animEffect>
                                  </p:childTnLst>
                                </p:cTn>
                              </p:par>
                              <p:par>
                                <p:cTn id="107" presetID="10" presetClass="entr" presetSubtype="0" fill="hold" grpId="0" nodeType="withEffect">
                                  <p:stCondLst>
                                    <p:cond delay="0"/>
                                  </p:stCondLst>
                                  <p:childTnLst>
                                    <p:set>
                                      <p:cBhvr>
                                        <p:cTn id="108" dur="1" fill="hold">
                                          <p:stCondLst>
                                            <p:cond delay="0"/>
                                          </p:stCondLst>
                                        </p:cTn>
                                        <p:tgtEl>
                                          <p:spTgt spid="604"/>
                                        </p:tgtEl>
                                        <p:attrNameLst>
                                          <p:attrName>style.visibility</p:attrName>
                                        </p:attrNameLst>
                                      </p:cBhvr>
                                      <p:to>
                                        <p:strVal val="visible"/>
                                      </p:to>
                                    </p:set>
                                    <p:animEffect transition="in" filter="fade">
                                      <p:cBhvr>
                                        <p:cTn id="109" dur="500"/>
                                        <p:tgtEl>
                                          <p:spTgt spid="604"/>
                                        </p:tgtEl>
                                      </p:cBhvr>
                                    </p:animEffect>
                                  </p:childTnLst>
                                </p:cTn>
                              </p:par>
                            </p:childTnLst>
                          </p:cTn>
                        </p:par>
                        <p:par>
                          <p:cTn id="110" fill="hold">
                            <p:stCondLst>
                              <p:cond delay="7550"/>
                            </p:stCondLst>
                            <p:childTnLst>
                              <p:par>
                                <p:cTn id="111" presetID="10" presetClass="entr" presetSubtype="0" fill="hold" nodeType="afterEffect">
                                  <p:stCondLst>
                                    <p:cond delay="0"/>
                                  </p:stCondLst>
                                  <p:childTnLst>
                                    <p:set>
                                      <p:cBhvr>
                                        <p:cTn id="112" dur="1" fill="hold">
                                          <p:stCondLst>
                                            <p:cond delay="0"/>
                                          </p:stCondLst>
                                        </p:cTn>
                                        <p:tgtEl>
                                          <p:spTgt spid="611"/>
                                        </p:tgtEl>
                                        <p:attrNameLst>
                                          <p:attrName>style.visibility</p:attrName>
                                        </p:attrNameLst>
                                      </p:cBhvr>
                                      <p:to>
                                        <p:strVal val="visible"/>
                                      </p:to>
                                    </p:set>
                                    <p:animEffect transition="in" filter="fade">
                                      <p:cBhvr>
                                        <p:cTn id="113" dur="500"/>
                                        <p:tgtEl>
                                          <p:spTgt spid="611"/>
                                        </p:tgtEl>
                                      </p:cBhvr>
                                    </p:animEffect>
                                  </p:childTnLst>
                                </p:cTn>
                              </p:par>
                              <p:par>
                                <p:cTn id="114" presetID="8" presetClass="emph" presetSubtype="0" fill="hold" nodeType="withEffect">
                                  <p:stCondLst>
                                    <p:cond delay="0"/>
                                  </p:stCondLst>
                                  <p:childTnLst>
                                    <p:animRot by="21600000">
                                      <p:cBhvr>
                                        <p:cTn id="115" dur="1250" fill="hold"/>
                                        <p:tgtEl>
                                          <p:spTgt spid="611"/>
                                        </p:tgtEl>
                                        <p:attrNameLst>
                                          <p:attrName>r</p:attrName>
                                        </p:attrNameLst>
                                      </p:cBhvr>
                                    </p:animRot>
                                  </p:childTnLst>
                                </p:cTn>
                              </p:par>
                              <p:par>
                                <p:cTn id="116" presetID="10" presetClass="entr" presetSubtype="0" fill="hold" grpId="0" nodeType="withEffect">
                                  <p:stCondLst>
                                    <p:cond delay="1000"/>
                                  </p:stCondLst>
                                  <p:childTnLst>
                                    <p:set>
                                      <p:cBhvr>
                                        <p:cTn id="117" dur="1" fill="hold">
                                          <p:stCondLst>
                                            <p:cond delay="0"/>
                                          </p:stCondLst>
                                        </p:cTn>
                                        <p:tgtEl>
                                          <p:spTgt spid="615"/>
                                        </p:tgtEl>
                                        <p:attrNameLst>
                                          <p:attrName>style.visibility</p:attrName>
                                        </p:attrNameLst>
                                      </p:cBhvr>
                                      <p:to>
                                        <p:strVal val="visible"/>
                                      </p:to>
                                    </p:set>
                                    <p:animEffect transition="in" filter="fade">
                                      <p:cBhvr>
                                        <p:cTn id="118" dur="500"/>
                                        <p:tgtEl>
                                          <p:spTgt spid="615"/>
                                        </p:tgtEl>
                                      </p:cBhvr>
                                    </p:animEffect>
                                  </p:childTnLst>
                                </p:cTn>
                              </p:par>
                            </p:childTnLst>
                          </p:cTn>
                        </p:par>
                        <p:par>
                          <p:cTn id="119" fill="hold">
                            <p:stCondLst>
                              <p:cond delay="9050"/>
                            </p:stCondLst>
                            <p:childTnLst>
                              <p:par>
                                <p:cTn id="120" presetID="10" presetClass="entr" presetSubtype="0" fill="hold" nodeType="afterEffect">
                                  <p:stCondLst>
                                    <p:cond delay="0"/>
                                  </p:stCondLst>
                                  <p:childTnLst>
                                    <p:set>
                                      <p:cBhvr>
                                        <p:cTn id="121" dur="1" fill="hold">
                                          <p:stCondLst>
                                            <p:cond delay="0"/>
                                          </p:stCondLst>
                                        </p:cTn>
                                        <p:tgtEl>
                                          <p:spTgt spid="506"/>
                                        </p:tgtEl>
                                        <p:attrNameLst>
                                          <p:attrName>style.visibility</p:attrName>
                                        </p:attrNameLst>
                                      </p:cBhvr>
                                      <p:to>
                                        <p:strVal val="visible"/>
                                      </p:to>
                                    </p:set>
                                    <p:animEffect transition="in" filter="fade">
                                      <p:cBhvr>
                                        <p:cTn id="122" dur="1000"/>
                                        <p:tgtEl>
                                          <p:spTgt spid="506"/>
                                        </p:tgtEl>
                                      </p:cBhvr>
                                    </p:animEffect>
                                  </p:childTnLst>
                                </p:cTn>
                              </p:par>
                              <p:par>
                                <p:cTn id="123" presetID="63" presetClass="path" presetSubtype="0" accel="50000" decel="50000" fill="hold" nodeType="withEffect">
                                  <p:stCondLst>
                                    <p:cond delay="0"/>
                                  </p:stCondLst>
                                  <p:childTnLst>
                                    <p:animMotion origin="layout" path="M -0.09766 4.44444E-6 L 3.95833E-6 4.44444E-6 " pathEditMode="relative" rAng="0" ptsTypes="AA">
                                      <p:cBhvr>
                                        <p:cTn id="124" dur="1500" fill="hold"/>
                                        <p:tgtEl>
                                          <p:spTgt spid="506"/>
                                        </p:tgtEl>
                                        <p:attrNameLst>
                                          <p:attrName>ppt_x</p:attrName>
                                          <p:attrName>ppt_y</p:attrName>
                                        </p:attrNameLst>
                                      </p:cBhvr>
                                      <p:rCtr x="4883" y="0"/>
                                    </p:animMotion>
                                  </p:childTnLst>
                                </p:cTn>
                              </p:par>
                              <p:par>
                                <p:cTn id="125" presetID="10" presetClass="entr" presetSubtype="0" fill="hold" grpId="0" nodeType="withEffect">
                                  <p:stCondLst>
                                    <p:cond delay="1000"/>
                                  </p:stCondLst>
                                  <p:childTnLst>
                                    <p:set>
                                      <p:cBhvr>
                                        <p:cTn id="126" dur="1" fill="hold">
                                          <p:stCondLst>
                                            <p:cond delay="0"/>
                                          </p:stCondLst>
                                        </p:cTn>
                                        <p:tgtEl>
                                          <p:spTgt spid="636"/>
                                        </p:tgtEl>
                                        <p:attrNameLst>
                                          <p:attrName>style.visibility</p:attrName>
                                        </p:attrNameLst>
                                      </p:cBhvr>
                                      <p:to>
                                        <p:strVal val="visible"/>
                                      </p:to>
                                    </p:set>
                                    <p:animEffect transition="in" filter="fade">
                                      <p:cBhvr>
                                        <p:cTn id="127" dur="500"/>
                                        <p:tgtEl>
                                          <p:spTgt spid="636"/>
                                        </p:tgtEl>
                                      </p:cBhvr>
                                    </p:animEffect>
                                  </p:childTnLst>
                                </p:cTn>
                              </p:par>
                            </p:childTnLst>
                          </p:cTn>
                        </p:par>
                        <p:par>
                          <p:cTn id="128" fill="hold">
                            <p:stCondLst>
                              <p:cond delay="10550"/>
                            </p:stCondLst>
                            <p:childTnLst>
                              <p:par>
                                <p:cTn id="129" presetID="22" presetClass="entr" presetSubtype="8" fill="hold" grpId="0" nodeType="afterEffect">
                                  <p:stCondLst>
                                    <p:cond delay="0"/>
                                  </p:stCondLst>
                                  <p:childTnLst>
                                    <p:set>
                                      <p:cBhvr>
                                        <p:cTn id="130" dur="1" fill="hold">
                                          <p:stCondLst>
                                            <p:cond delay="0"/>
                                          </p:stCondLst>
                                        </p:cTn>
                                        <p:tgtEl>
                                          <p:spTgt spid="444"/>
                                        </p:tgtEl>
                                        <p:attrNameLst>
                                          <p:attrName>style.visibility</p:attrName>
                                        </p:attrNameLst>
                                      </p:cBhvr>
                                      <p:to>
                                        <p:strVal val="visible"/>
                                      </p:to>
                                    </p:set>
                                    <p:animEffect transition="in" filter="wipe(left)">
                                      <p:cBhvr>
                                        <p:cTn id="131" dur="500"/>
                                        <p:tgtEl>
                                          <p:spTgt spid="444"/>
                                        </p:tgtEl>
                                      </p:cBhvr>
                                    </p:animEffect>
                                  </p:childTnLst>
                                </p:cTn>
                              </p:par>
                              <p:par>
                                <p:cTn id="132" presetID="22" presetClass="entr" presetSubtype="8" fill="hold" grpId="0" nodeType="withEffect">
                                  <p:stCondLst>
                                    <p:cond delay="0"/>
                                  </p:stCondLst>
                                  <p:childTnLst>
                                    <p:set>
                                      <p:cBhvr>
                                        <p:cTn id="133" dur="1" fill="hold">
                                          <p:stCondLst>
                                            <p:cond delay="0"/>
                                          </p:stCondLst>
                                        </p:cTn>
                                        <p:tgtEl>
                                          <p:spTgt spid="445"/>
                                        </p:tgtEl>
                                        <p:attrNameLst>
                                          <p:attrName>style.visibility</p:attrName>
                                        </p:attrNameLst>
                                      </p:cBhvr>
                                      <p:to>
                                        <p:strVal val="visible"/>
                                      </p:to>
                                    </p:set>
                                    <p:animEffect transition="in" filter="wipe(left)">
                                      <p:cBhvr>
                                        <p:cTn id="134" dur="500"/>
                                        <p:tgtEl>
                                          <p:spTgt spid="445"/>
                                        </p:tgtEl>
                                      </p:cBhvr>
                                    </p:animEffect>
                                  </p:childTnLst>
                                </p:cTn>
                              </p:par>
                              <p:par>
                                <p:cTn id="135" presetID="22" presetClass="entr" presetSubtype="8" fill="hold" grpId="0" nodeType="withEffect">
                                  <p:stCondLst>
                                    <p:cond delay="0"/>
                                  </p:stCondLst>
                                  <p:childTnLst>
                                    <p:set>
                                      <p:cBhvr>
                                        <p:cTn id="136" dur="1" fill="hold">
                                          <p:stCondLst>
                                            <p:cond delay="0"/>
                                          </p:stCondLst>
                                        </p:cTn>
                                        <p:tgtEl>
                                          <p:spTgt spid="637"/>
                                        </p:tgtEl>
                                        <p:attrNameLst>
                                          <p:attrName>style.visibility</p:attrName>
                                        </p:attrNameLst>
                                      </p:cBhvr>
                                      <p:to>
                                        <p:strVal val="visible"/>
                                      </p:to>
                                    </p:set>
                                    <p:animEffect transition="in" filter="wipe(left)">
                                      <p:cBhvr>
                                        <p:cTn id="137" dur="500"/>
                                        <p:tgtEl>
                                          <p:spTgt spid="637"/>
                                        </p:tgtEl>
                                      </p:cBhvr>
                                    </p:animEffect>
                                  </p:childTnLst>
                                </p:cTn>
                              </p:par>
                              <p:par>
                                <p:cTn id="138" presetID="21" presetClass="entr" presetSubtype="8" fill="hold" grpId="0" nodeType="withEffect">
                                  <p:stCondLst>
                                    <p:cond delay="0"/>
                                  </p:stCondLst>
                                  <p:childTnLst>
                                    <p:set>
                                      <p:cBhvr>
                                        <p:cTn id="139" dur="1" fill="hold">
                                          <p:stCondLst>
                                            <p:cond delay="0"/>
                                          </p:stCondLst>
                                        </p:cTn>
                                        <p:tgtEl>
                                          <p:spTgt spid="616"/>
                                        </p:tgtEl>
                                        <p:attrNameLst>
                                          <p:attrName>style.visibility</p:attrName>
                                        </p:attrNameLst>
                                      </p:cBhvr>
                                      <p:to>
                                        <p:strVal val="visible"/>
                                      </p:to>
                                    </p:set>
                                    <p:animEffect transition="in" filter="wheel(8)">
                                      <p:cBhvr>
                                        <p:cTn id="140" dur="500"/>
                                        <p:tgtEl>
                                          <p:spTgt spid="616"/>
                                        </p:tgtEl>
                                      </p:cBhvr>
                                    </p:animEffect>
                                  </p:childTnLst>
                                </p:cTn>
                              </p:par>
                              <p:par>
                                <p:cTn id="141" presetID="8" presetClass="emph" presetSubtype="0" fill="hold" grpId="1" nodeType="withEffect">
                                  <p:stCondLst>
                                    <p:cond delay="0"/>
                                  </p:stCondLst>
                                  <p:childTnLst>
                                    <p:animRot by="21600000">
                                      <p:cBhvr>
                                        <p:cTn id="142" dur="3000" fill="hold"/>
                                        <p:tgtEl>
                                          <p:spTgt spid="616"/>
                                        </p:tgtEl>
                                        <p:attrNameLst>
                                          <p:attrName>r</p:attrName>
                                        </p:attrNameLst>
                                      </p:cBhvr>
                                    </p:animRot>
                                  </p:childTnLst>
                                </p:cTn>
                              </p:par>
                              <p:par>
                                <p:cTn id="143" presetID="10" presetClass="entr" presetSubtype="0" fill="hold" grpId="0" nodeType="withEffect">
                                  <p:stCondLst>
                                    <p:cond delay="0"/>
                                  </p:stCondLst>
                                  <p:childTnLst>
                                    <p:set>
                                      <p:cBhvr>
                                        <p:cTn id="144" dur="1" fill="hold">
                                          <p:stCondLst>
                                            <p:cond delay="0"/>
                                          </p:stCondLst>
                                        </p:cTn>
                                        <p:tgtEl>
                                          <p:spTgt spid="479"/>
                                        </p:tgtEl>
                                        <p:attrNameLst>
                                          <p:attrName>style.visibility</p:attrName>
                                        </p:attrNameLst>
                                      </p:cBhvr>
                                      <p:to>
                                        <p:strVal val="visible"/>
                                      </p:to>
                                    </p:set>
                                    <p:animEffect transition="in" filter="fade">
                                      <p:cBhvr>
                                        <p:cTn id="145" dur="500"/>
                                        <p:tgtEl>
                                          <p:spTgt spid="479"/>
                                        </p:tgtEl>
                                      </p:cBhvr>
                                    </p:animEffect>
                                  </p:childTnLst>
                                </p:cTn>
                              </p:par>
                              <p:par>
                                <p:cTn id="146" presetID="10" presetClass="entr" presetSubtype="0" fill="hold" nodeType="withEffect">
                                  <p:stCondLst>
                                    <p:cond delay="500"/>
                                  </p:stCondLst>
                                  <p:childTnLst>
                                    <p:set>
                                      <p:cBhvr>
                                        <p:cTn id="147" dur="1" fill="hold">
                                          <p:stCondLst>
                                            <p:cond delay="0"/>
                                          </p:stCondLst>
                                        </p:cTn>
                                        <p:tgtEl>
                                          <p:spTgt spid="333"/>
                                        </p:tgtEl>
                                        <p:attrNameLst>
                                          <p:attrName>style.visibility</p:attrName>
                                        </p:attrNameLst>
                                      </p:cBhvr>
                                      <p:to>
                                        <p:strVal val="visible"/>
                                      </p:to>
                                    </p:set>
                                    <p:animEffect transition="in" filter="fade">
                                      <p:cBhvr>
                                        <p:cTn id="148" dur="250"/>
                                        <p:tgtEl>
                                          <p:spTgt spid="333"/>
                                        </p:tgtEl>
                                      </p:cBhvr>
                                    </p:animEffect>
                                  </p:childTnLst>
                                </p:cTn>
                              </p:par>
                              <p:par>
                                <p:cTn id="149" presetID="10" presetClass="entr" presetSubtype="0" fill="hold" grpId="0" nodeType="withEffect">
                                  <p:stCondLst>
                                    <p:cond delay="500"/>
                                  </p:stCondLst>
                                  <p:childTnLst>
                                    <p:set>
                                      <p:cBhvr>
                                        <p:cTn id="150" dur="1" fill="hold">
                                          <p:stCondLst>
                                            <p:cond delay="0"/>
                                          </p:stCondLst>
                                        </p:cTn>
                                        <p:tgtEl>
                                          <p:spTgt spid="452"/>
                                        </p:tgtEl>
                                        <p:attrNameLst>
                                          <p:attrName>style.visibility</p:attrName>
                                        </p:attrNameLst>
                                      </p:cBhvr>
                                      <p:to>
                                        <p:strVal val="visible"/>
                                      </p:to>
                                    </p:set>
                                    <p:animEffect transition="in" filter="fade">
                                      <p:cBhvr>
                                        <p:cTn id="151" dur="250"/>
                                        <p:tgtEl>
                                          <p:spTgt spid="452"/>
                                        </p:tgtEl>
                                      </p:cBhvr>
                                    </p:animEffect>
                                  </p:childTnLst>
                                </p:cTn>
                              </p:par>
                              <p:par>
                                <p:cTn id="152" presetID="10" presetClass="entr" presetSubtype="0" fill="hold" nodeType="withEffect">
                                  <p:stCondLst>
                                    <p:cond delay="500"/>
                                  </p:stCondLst>
                                  <p:childTnLst>
                                    <p:set>
                                      <p:cBhvr>
                                        <p:cTn id="153" dur="1" fill="hold">
                                          <p:stCondLst>
                                            <p:cond delay="0"/>
                                          </p:stCondLst>
                                        </p:cTn>
                                        <p:tgtEl>
                                          <p:spTgt spid="471"/>
                                        </p:tgtEl>
                                        <p:attrNameLst>
                                          <p:attrName>style.visibility</p:attrName>
                                        </p:attrNameLst>
                                      </p:cBhvr>
                                      <p:to>
                                        <p:strVal val="visible"/>
                                      </p:to>
                                    </p:set>
                                    <p:animEffect transition="in" filter="fade">
                                      <p:cBhvr>
                                        <p:cTn id="154" dur="250"/>
                                        <p:tgtEl>
                                          <p:spTgt spid="471"/>
                                        </p:tgtEl>
                                      </p:cBhvr>
                                    </p:animEffect>
                                  </p:childTnLst>
                                </p:cTn>
                              </p:par>
                              <p:par>
                                <p:cTn id="155" presetID="10" presetClass="entr" presetSubtype="0" fill="hold" grpId="0" nodeType="withEffect">
                                  <p:stCondLst>
                                    <p:cond delay="500"/>
                                  </p:stCondLst>
                                  <p:childTnLst>
                                    <p:set>
                                      <p:cBhvr>
                                        <p:cTn id="156" dur="1" fill="hold">
                                          <p:stCondLst>
                                            <p:cond delay="0"/>
                                          </p:stCondLst>
                                        </p:cTn>
                                        <p:tgtEl>
                                          <p:spTgt spid="470"/>
                                        </p:tgtEl>
                                        <p:attrNameLst>
                                          <p:attrName>style.visibility</p:attrName>
                                        </p:attrNameLst>
                                      </p:cBhvr>
                                      <p:to>
                                        <p:strVal val="visible"/>
                                      </p:to>
                                    </p:set>
                                    <p:animEffect transition="in" filter="fade">
                                      <p:cBhvr>
                                        <p:cTn id="157" dur="250"/>
                                        <p:tgtEl>
                                          <p:spTgt spid="470"/>
                                        </p:tgtEl>
                                      </p:cBhvr>
                                    </p:animEffect>
                                  </p:childTnLst>
                                </p:cTn>
                              </p:par>
                              <p:par>
                                <p:cTn id="158" presetID="10" presetClass="entr" presetSubtype="0" fill="hold" nodeType="withEffect">
                                  <p:stCondLst>
                                    <p:cond delay="750"/>
                                  </p:stCondLst>
                                  <p:childTnLst>
                                    <p:set>
                                      <p:cBhvr>
                                        <p:cTn id="159" dur="1" fill="hold">
                                          <p:stCondLst>
                                            <p:cond delay="0"/>
                                          </p:stCondLst>
                                        </p:cTn>
                                        <p:tgtEl>
                                          <p:spTgt spid="447"/>
                                        </p:tgtEl>
                                        <p:attrNameLst>
                                          <p:attrName>style.visibility</p:attrName>
                                        </p:attrNameLst>
                                      </p:cBhvr>
                                      <p:to>
                                        <p:strVal val="visible"/>
                                      </p:to>
                                    </p:set>
                                    <p:animEffect transition="in" filter="fade">
                                      <p:cBhvr>
                                        <p:cTn id="160" dur="250"/>
                                        <p:tgtEl>
                                          <p:spTgt spid="447"/>
                                        </p:tgtEl>
                                      </p:cBhvr>
                                    </p:animEffect>
                                  </p:childTnLst>
                                </p:cTn>
                              </p:par>
                              <p:par>
                                <p:cTn id="161" presetID="10" presetClass="entr" presetSubtype="0" fill="hold" grpId="0" nodeType="withEffect">
                                  <p:stCondLst>
                                    <p:cond delay="750"/>
                                  </p:stCondLst>
                                  <p:childTnLst>
                                    <p:set>
                                      <p:cBhvr>
                                        <p:cTn id="162" dur="1" fill="hold">
                                          <p:stCondLst>
                                            <p:cond delay="0"/>
                                          </p:stCondLst>
                                        </p:cTn>
                                        <p:tgtEl>
                                          <p:spTgt spid="446"/>
                                        </p:tgtEl>
                                        <p:attrNameLst>
                                          <p:attrName>style.visibility</p:attrName>
                                        </p:attrNameLst>
                                      </p:cBhvr>
                                      <p:to>
                                        <p:strVal val="visible"/>
                                      </p:to>
                                    </p:set>
                                    <p:animEffect transition="in" filter="fade">
                                      <p:cBhvr>
                                        <p:cTn id="163" dur="250"/>
                                        <p:tgtEl>
                                          <p:spTgt spid="446"/>
                                        </p:tgtEl>
                                      </p:cBhvr>
                                    </p:animEffect>
                                  </p:childTnLst>
                                </p:cTn>
                              </p:par>
                              <p:par>
                                <p:cTn id="164" presetID="10" presetClass="entr" presetSubtype="0" fill="hold" nodeType="withEffect">
                                  <p:stCondLst>
                                    <p:cond delay="1000"/>
                                  </p:stCondLst>
                                  <p:childTnLst>
                                    <p:set>
                                      <p:cBhvr>
                                        <p:cTn id="165" dur="1" fill="hold">
                                          <p:stCondLst>
                                            <p:cond delay="0"/>
                                          </p:stCondLst>
                                        </p:cTn>
                                        <p:tgtEl>
                                          <p:spTgt spid="460"/>
                                        </p:tgtEl>
                                        <p:attrNameLst>
                                          <p:attrName>style.visibility</p:attrName>
                                        </p:attrNameLst>
                                      </p:cBhvr>
                                      <p:to>
                                        <p:strVal val="visible"/>
                                      </p:to>
                                    </p:set>
                                    <p:animEffect transition="in" filter="fade">
                                      <p:cBhvr>
                                        <p:cTn id="166" dur="250"/>
                                        <p:tgtEl>
                                          <p:spTgt spid="460"/>
                                        </p:tgtEl>
                                      </p:cBhvr>
                                    </p:animEffect>
                                  </p:childTnLst>
                                </p:cTn>
                              </p:par>
                              <p:par>
                                <p:cTn id="167" presetID="10" presetClass="entr" presetSubtype="0" fill="hold" grpId="0" nodeType="withEffect">
                                  <p:stCondLst>
                                    <p:cond delay="1000"/>
                                  </p:stCondLst>
                                  <p:childTnLst>
                                    <p:set>
                                      <p:cBhvr>
                                        <p:cTn id="168" dur="1" fill="hold">
                                          <p:stCondLst>
                                            <p:cond delay="0"/>
                                          </p:stCondLst>
                                        </p:cTn>
                                        <p:tgtEl>
                                          <p:spTgt spid="459"/>
                                        </p:tgtEl>
                                        <p:attrNameLst>
                                          <p:attrName>style.visibility</p:attrName>
                                        </p:attrNameLst>
                                      </p:cBhvr>
                                      <p:to>
                                        <p:strVal val="visible"/>
                                      </p:to>
                                    </p:set>
                                    <p:animEffect transition="in" filter="fade">
                                      <p:cBhvr>
                                        <p:cTn id="169" dur="250"/>
                                        <p:tgtEl>
                                          <p:spTgt spid="459"/>
                                        </p:tgtEl>
                                      </p:cBhvr>
                                    </p:animEffect>
                                  </p:childTnLst>
                                </p:cTn>
                              </p:par>
                              <p:par>
                                <p:cTn id="170" presetID="10" presetClass="entr" presetSubtype="0" fill="hold" nodeType="withEffect">
                                  <p:stCondLst>
                                    <p:cond delay="1250"/>
                                  </p:stCondLst>
                                  <p:childTnLst>
                                    <p:set>
                                      <p:cBhvr>
                                        <p:cTn id="171" dur="1" fill="hold">
                                          <p:stCondLst>
                                            <p:cond delay="0"/>
                                          </p:stCondLst>
                                        </p:cTn>
                                        <p:tgtEl>
                                          <p:spTgt spid="454"/>
                                        </p:tgtEl>
                                        <p:attrNameLst>
                                          <p:attrName>style.visibility</p:attrName>
                                        </p:attrNameLst>
                                      </p:cBhvr>
                                      <p:to>
                                        <p:strVal val="visible"/>
                                      </p:to>
                                    </p:set>
                                    <p:animEffect transition="in" filter="fade">
                                      <p:cBhvr>
                                        <p:cTn id="172" dur="250"/>
                                        <p:tgtEl>
                                          <p:spTgt spid="454"/>
                                        </p:tgtEl>
                                      </p:cBhvr>
                                    </p:animEffect>
                                  </p:childTnLst>
                                </p:cTn>
                              </p:par>
                              <p:par>
                                <p:cTn id="173" presetID="10" presetClass="entr" presetSubtype="0" fill="hold" grpId="0" nodeType="withEffect">
                                  <p:stCondLst>
                                    <p:cond delay="1250"/>
                                  </p:stCondLst>
                                  <p:childTnLst>
                                    <p:set>
                                      <p:cBhvr>
                                        <p:cTn id="174" dur="1" fill="hold">
                                          <p:stCondLst>
                                            <p:cond delay="0"/>
                                          </p:stCondLst>
                                        </p:cTn>
                                        <p:tgtEl>
                                          <p:spTgt spid="453"/>
                                        </p:tgtEl>
                                        <p:attrNameLst>
                                          <p:attrName>style.visibility</p:attrName>
                                        </p:attrNameLst>
                                      </p:cBhvr>
                                      <p:to>
                                        <p:strVal val="visible"/>
                                      </p:to>
                                    </p:set>
                                    <p:animEffect transition="in" filter="fade">
                                      <p:cBhvr>
                                        <p:cTn id="175" dur="250"/>
                                        <p:tgtEl>
                                          <p:spTgt spid="453"/>
                                        </p:tgtEl>
                                      </p:cBhvr>
                                    </p:animEffect>
                                  </p:childTnLst>
                                </p:cTn>
                              </p:par>
                            </p:childTnLst>
                          </p:cTn>
                        </p:par>
                        <p:par>
                          <p:cTn id="176" fill="hold">
                            <p:stCondLst>
                              <p:cond delay="13550"/>
                            </p:stCondLst>
                            <p:childTnLst>
                              <p:par>
                                <p:cTn id="177" presetID="10" presetClass="entr" presetSubtype="0" fill="hold" nodeType="afterEffect">
                                  <p:stCondLst>
                                    <p:cond delay="0"/>
                                  </p:stCondLst>
                                  <p:childTnLst>
                                    <p:set>
                                      <p:cBhvr>
                                        <p:cTn id="178" dur="1" fill="hold">
                                          <p:stCondLst>
                                            <p:cond delay="0"/>
                                          </p:stCondLst>
                                        </p:cTn>
                                        <p:tgtEl>
                                          <p:spTgt spid="638"/>
                                        </p:tgtEl>
                                        <p:attrNameLst>
                                          <p:attrName>style.visibility</p:attrName>
                                        </p:attrNameLst>
                                      </p:cBhvr>
                                      <p:to>
                                        <p:strVal val="visible"/>
                                      </p:to>
                                    </p:set>
                                    <p:animEffect transition="in" filter="fade">
                                      <p:cBhvr>
                                        <p:cTn id="179" dur="500"/>
                                        <p:tgtEl>
                                          <p:spTgt spid="638"/>
                                        </p:tgtEl>
                                      </p:cBhvr>
                                    </p:animEffect>
                                  </p:childTnLst>
                                </p:cTn>
                              </p:par>
                              <p:par>
                                <p:cTn id="180" presetID="10" presetClass="entr" presetSubtype="0" fill="hold" nodeType="withEffect">
                                  <p:stCondLst>
                                    <p:cond delay="0"/>
                                  </p:stCondLst>
                                  <p:childTnLst>
                                    <p:set>
                                      <p:cBhvr>
                                        <p:cTn id="181" dur="1" fill="hold">
                                          <p:stCondLst>
                                            <p:cond delay="0"/>
                                          </p:stCondLst>
                                        </p:cTn>
                                        <p:tgtEl>
                                          <p:spTgt spid="346"/>
                                        </p:tgtEl>
                                        <p:attrNameLst>
                                          <p:attrName>style.visibility</p:attrName>
                                        </p:attrNameLst>
                                      </p:cBhvr>
                                      <p:to>
                                        <p:strVal val="visible"/>
                                      </p:to>
                                    </p:set>
                                    <p:animEffect transition="in" filter="fade">
                                      <p:cBhvr>
                                        <p:cTn id="182" dur="500"/>
                                        <p:tgtEl>
                                          <p:spTgt spid="346"/>
                                        </p:tgtEl>
                                      </p:cBhvr>
                                    </p:animEffect>
                                  </p:childTnLst>
                                </p:cTn>
                              </p:par>
                              <p:par>
                                <p:cTn id="183" presetID="22" presetClass="entr" presetSubtype="8" fill="hold" grpId="0" nodeType="withEffect">
                                  <p:stCondLst>
                                    <p:cond delay="0"/>
                                  </p:stCondLst>
                                  <p:childTnLst>
                                    <p:set>
                                      <p:cBhvr>
                                        <p:cTn id="184" dur="1" fill="hold">
                                          <p:stCondLst>
                                            <p:cond delay="0"/>
                                          </p:stCondLst>
                                        </p:cTn>
                                        <p:tgtEl>
                                          <p:spTgt spid="328"/>
                                        </p:tgtEl>
                                        <p:attrNameLst>
                                          <p:attrName>style.visibility</p:attrName>
                                        </p:attrNameLst>
                                      </p:cBhvr>
                                      <p:to>
                                        <p:strVal val="visible"/>
                                      </p:to>
                                    </p:set>
                                    <p:animEffect transition="in" filter="wipe(left)">
                                      <p:cBhvr>
                                        <p:cTn id="185" dur="500"/>
                                        <p:tgtEl>
                                          <p:spTgt spid="328"/>
                                        </p:tgtEl>
                                      </p:cBhvr>
                                    </p:animEffect>
                                  </p:childTnLst>
                                </p:cTn>
                              </p:par>
                            </p:childTnLst>
                          </p:cTn>
                        </p:par>
                        <p:par>
                          <p:cTn id="186" fill="hold">
                            <p:stCondLst>
                              <p:cond delay="14050"/>
                            </p:stCondLst>
                            <p:childTnLst>
                              <p:par>
                                <p:cTn id="187" presetID="10" presetClass="entr" presetSubtype="0" fill="hold" nodeType="afterEffect">
                                  <p:stCondLst>
                                    <p:cond delay="0"/>
                                  </p:stCondLst>
                                  <p:childTnLst>
                                    <p:set>
                                      <p:cBhvr>
                                        <p:cTn id="188" dur="1" fill="hold">
                                          <p:stCondLst>
                                            <p:cond delay="0"/>
                                          </p:stCondLst>
                                        </p:cTn>
                                        <p:tgtEl>
                                          <p:spTgt spid="386"/>
                                        </p:tgtEl>
                                        <p:attrNameLst>
                                          <p:attrName>style.visibility</p:attrName>
                                        </p:attrNameLst>
                                      </p:cBhvr>
                                      <p:to>
                                        <p:strVal val="visible"/>
                                      </p:to>
                                    </p:set>
                                    <p:animEffect transition="in" filter="fade">
                                      <p:cBhvr>
                                        <p:cTn id="189" dur="500"/>
                                        <p:tgtEl>
                                          <p:spTgt spid="386"/>
                                        </p:tgtEl>
                                      </p:cBhvr>
                                    </p:animEffect>
                                  </p:childTnLst>
                                </p:cTn>
                              </p:par>
                              <p:par>
                                <p:cTn id="190" presetID="10" presetClass="entr" presetSubtype="0" fill="hold" nodeType="withEffect">
                                  <p:stCondLst>
                                    <p:cond delay="0"/>
                                  </p:stCondLst>
                                  <p:childTnLst>
                                    <p:set>
                                      <p:cBhvr>
                                        <p:cTn id="191" dur="1" fill="hold">
                                          <p:stCondLst>
                                            <p:cond delay="0"/>
                                          </p:stCondLst>
                                        </p:cTn>
                                        <p:tgtEl>
                                          <p:spTgt spid="4"/>
                                        </p:tgtEl>
                                        <p:attrNameLst>
                                          <p:attrName>style.visibility</p:attrName>
                                        </p:attrNameLst>
                                      </p:cBhvr>
                                      <p:to>
                                        <p:strVal val="visible"/>
                                      </p:to>
                                    </p:set>
                                    <p:animEffect transition="in" filter="fade">
                                      <p:cBhvr>
                                        <p:cTn id="19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8" grpId="0" animBg="1"/>
      <p:bldP spid="329" grpId="0" animBg="1"/>
      <p:bldP spid="330" grpId="0" animBg="1"/>
      <p:bldP spid="331" grpId="0" animBg="1"/>
      <p:bldP spid="332" grpId="0" animBg="1"/>
      <p:bldP spid="444" grpId="0" animBg="1"/>
      <p:bldP spid="445" grpId="0" animBg="1"/>
      <p:bldP spid="446" grpId="0"/>
      <p:bldP spid="452" grpId="0"/>
      <p:bldP spid="453" grpId="0"/>
      <p:bldP spid="459" grpId="0"/>
      <p:bldP spid="470" grpId="0"/>
      <p:bldP spid="479" grpId="0"/>
      <p:bldP spid="480" grpId="0" animBg="1"/>
      <p:bldP spid="505" grpId="0" animBg="1"/>
      <p:bldP spid="518" grpId="0" animBg="1"/>
      <p:bldP spid="519" grpId="0"/>
      <p:bldP spid="520" grpId="0"/>
      <p:bldP spid="521" grpId="0"/>
      <p:bldP spid="522" grpId="0"/>
      <p:bldP spid="530" grpId="0"/>
      <p:bldP spid="604" grpId="0"/>
      <p:bldP spid="615" grpId="0"/>
      <p:bldP spid="616" grpId="0" animBg="1"/>
      <p:bldP spid="616" grpId="1" animBg="1"/>
      <p:bldP spid="617" grpId="0" animBg="1"/>
      <p:bldP spid="636" grpId="0"/>
      <p:bldP spid="637"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46577D-2A8C-4DCF-9CF3-F5FC29C645DB}"/>
              </a:ext>
            </a:extLst>
          </p:cNvPr>
          <p:cNvSpPr>
            <a:spLocks noGrp="1"/>
          </p:cNvSpPr>
          <p:nvPr>
            <p:ph type="title"/>
          </p:nvPr>
        </p:nvSpPr>
        <p:spPr>
          <a:xfrm>
            <a:off x="163773" y="457200"/>
            <a:ext cx="12191999" cy="538609"/>
          </a:xfrm>
        </p:spPr>
        <p:txBody>
          <a:bodyPr/>
          <a:lstStyle/>
          <a:p>
            <a:r>
              <a:rPr lang="en-US" sz="3500">
                <a:gradFill>
                  <a:gsLst>
                    <a:gs pos="2917">
                      <a:schemeClr val="tx1"/>
                    </a:gs>
                    <a:gs pos="30000">
                      <a:schemeClr val="tx1"/>
                    </a:gs>
                  </a:gsLst>
                  <a:lin ang="5400000" scaled="0"/>
                </a:gradFill>
              </a:rPr>
              <a:t>Cloud Identity Provider</a:t>
            </a:r>
            <a:endParaRPr lang="en-US" sz="3500"/>
          </a:p>
        </p:txBody>
      </p:sp>
      <p:grpSp>
        <p:nvGrpSpPr>
          <p:cNvPr id="11" name="Group 10">
            <a:extLst>
              <a:ext uri="{FF2B5EF4-FFF2-40B4-BE49-F238E27FC236}">
                <a16:creationId xmlns:a16="http://schemas.microsoft.com/office/drawing/2014/main" id="{59C5F9CB-C3C3-4CF0-BF42-59E529FCADA8}"/>
              </a:ext>
            </a:extLst>
          </p:cNvPr>
          <p:cNvGrpSpPr/>
          <p:nvPr/>
        </p:nvGrpSpPr>
        <p:grpSpPr>
          <a:xfrm>
            <a:off x="4364847" y="1594996"/>
            <a:ext cx="3878468" cy="2240613"/>
            <a:chOff x="4426431" y="1990592"/>
            <a:chExt cx="2642911" cy="1765416"/>
          </a:xfrm>
        </p:grpSpPr>
        <p:sp>
          <p:nvSpPr>
            <p:cNvPr id="17" name="Cloud">
              <a:extLst>
                <a:ext uri="{FF2B5EF4-FFF2-40B4-BE49-F238E27FC236}">
                  <a16:creationId xmlns:a16="http://schemas.microsoft.com/office/drawing/2014/main" id="{C40CF037-3F5F-4317-A8AD-FB81505632AE}"/>
                </a:ext>
              </a:extLst>
            </p:cNvPr>
            <p:cNvSpPr>
              <a:spLocks/>
            </p:cNvSpPr>
            <p:nvPr/>
          </p:nvSpPr>
          <p:spPr bwMode="auto">
            <a:xfrm>
              <a:off x="4426431" y="1990592"/>
              <a:ext cx="2642911" cy="1765416"/>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38100" cap="flat">
              <a:solidFill>
                <a:schemeClr val="bg1">
                  <a:lumMod val="7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18" name="Picture 17">
              <a:extLst>
                <a:ext uri="{FF2B5EF4-FFF2-40B4-BE49-F238E27FC236}">
                  <a16:creationId xmlns:a16="http://schemas.microsoft.com/office/drawing/2014/main" id="{5E04E1B3-C16C-4764-8834-E424FF34D3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32154" y="2079535"/>
              <a:ext cx="1084406" cy="1084405"/>
            </a:xfrm>
            <a:prstGeom prst="rect">
              <a:avLst/>
            </a:prstGeom>
          </p:spPr>
        </p:pic>
      </p:grpSp>
      <p:sp>
        <p:nvSpPr>
          <p:cNvPr id="4" name="TextBox 3">
            <a:extLst>
              <a:ext uri="{FF2B5EF4-FFF2-40B4-BE49-F238E27FC236}">
                <a16:creationId xmlns:a16="http://schemas.microsoft.com/office/drawing/2014/main" id="{20EF413E-56B3-4DBE-8313-62119643188F}"/>
              </a:ext>
            </a:extLst>
          </p:cNvPr>
          <p:cNvSpPr txBox="1"/>
          <p:nvPr/>
        </p:nvSpPr>
        <p:spPr>
          <a:xfrm>
            <a:off x="286871" y="6427694"/>
            <a:ext cx="137858" cy="307777"/>
          </a:xfrm>
          <a:prstGeom prst="rect">
            <a:avLst/>
          </a:prstGeom>
          <a:noFill/>
        </p:spPr>
        <p:txBody>
          <a:bodyPr wrap="none" lIns="0" tIns="0" rIns="0" bIns="0" rtlCol="0">
            <a:spAutoFit/>
          </a:bodyPr>
          <a:lstStyle/>
          <a:p>
            <a:pPr algn="l"/>
            <a:fld id="{75E8E2A3-35EC-44CC-90A7-AF9A02EE3F5C}" type="slidenum">
              <a:rPr lang="en-US" sz="2000" smtClean="0">
                <a:gradFill>
                  <a:gsLst>
                    <a:gs pos="2917">
                      <a:schemeClr val="tx1"/>
                    </a:gs>
                    <a:gs pos="30000">
                      <a:schemeClr val="tx1"/>
                    </a:gs>
                  </a:gsLst>
                  <a:lin ang="5400000" scaled="0"/>
                </a:gradFill>
              </a:rPr>
              <a:t>6</a:t>
            </a:fld>
            <a:endParaRPr lang="en-US" sz="200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777930184"/>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46577D-2A8C-4DCF-9CF3-F5FC29C645DB}"/>
              </a:ext>
            </a:extLst>
          </p:cNvPr>
          <p:cNvSpPr>
            <a:spLocks noGrp="1"/>
          </p:cNvSpPr>
          <p:nvPr>
            <p:ph type="title"/>
          </p:nvPr>
        </p:nvSpPr>
        <p:spPr>
          <a:xfrm>
            <a:off x="163773" y="457200"/>
            <a:ext cx="12191999" cy="538609"/>
          </a:xfrm>
        </p:spPr>
        <p:txBody>
          <a:bodyPr/>
          <a:lstStyle/>
          <a:p>
            <a:r>
              <a:rPr lang="en-US" sz="3500">
                <a:gradFill>
                  <a:gsLst>
                    <a:gs pos="2917">
                      <a:schemeClr val="tx1"/>
                    </a:gs>
                    <a:gs pos="30000">
                      <a:schemeClr val="tx1"/>
                    </a:gs>
                  </a:gsLst>
                  <a:lin ang="5400000" scaled="0"/>
                </a:gradFill>
              </a:rPr>
              <a:t>Cloud Identity Provider</a:t>
            </a:r>
            <a:endParaRPr lang="en-US" sz="3500"/>
          </a:p>
        </p:txBody>
      </p:sp>
      <p:sp>
        <p:nvSpPr>
          <p:cNvPr id="3" name="Text Placeholder 2">
            <a:extLst>
              <a:ext uri="{FF2B5EF4-FFF2-40B4-BE49-F238E27FC236}">
                <a16:creationId xmlns:a16="http://schemas.microsoft.com/office/drawing/2014/main" id="{BD2D3207-606F-49A7-B16E-E8BB365B6125}"/>
              </a:ext>
            </a:extLst>
          </p:cNvPr>
          <p:cNvSpPr>
            <a:spLocks noGrp="1"/>
          </p:cNvSpPr>
          <p:nvPr>
            <p:ph type="body" sz="quarter" idx="10"/>
          </p:nvPr>
        </p:nvSpPr>
        <p:spPr>
          <a:xfrm>
            <a:off x="4714504" y="1434370"/>
            <a:ext cx="7198564" cy="1895904"/>
          </a:xfrm>
        </p:spPr>
        <p:txBody>
          <a:bodyPr/>
          <a:lstStyle/>
          <a:p>
            <a:r>
              <a:rPr lang="en-US"/>
              <a:t>Available to any app anywhere</a:t>
            </a:r>
          </a:p>
          <a:p>
            <a:r>
              <a:rPr lang="en-US"/>
              <a:t>Access to </a:t>
            </a:r>
            <a:r>
              <a:rPr lang="en-US">
                <a:hlinkClick r:id="rId3"/>
              </a:rPr>
              <a:t>https://login.microsoftonline.com</a:t>
            </a:r>
            <a:r>
              <a:rPr lang="en-US"/>
              <a:t> required</a:t>
            </a:r>
          </a:p>
          <a:p>
            <a:endParaRPr lang="en-US"/>
          </a:p>
        </p:txBody>
      </p:sp>
      <p:grpSp>
        <p:nvGrpSpPr>
          <p:cNvPr id="11" name="Group 10">
            <a:extLst>
              <a:ext uri="{FF2B5EF4-FFF2-40B4-BE49-F238E27FC236}">
                <a16:creationId xmlns:a16="http://schemas.microsoft.com/office/drawing/2014/main" id="{59C5F9CB-C3C3-4CF0-BF42-59E529FCADA8}"/>
              </a:ext>
            </a:extLst>
          </p:cNvPr>
          <p:cNvGrpSpPr/>
          <p:nvPr/>
        </p:nvGrpSpPr>
        <p:grpSpPr>
          <a:xfrm>
            <a:off x="424729" y="1761814"/>
            <a:ext cx="3878468" cy="2240613"/>
            <a:chOff x="4426431" y="1990592"/>
            <a:chExt cx="2642911" cy="1765416"/>
          </a:xfrm>
        </p:grpSpPr>
        <p:sp>
          <p:nvSpPr>
            <p:cNvPr id="17" name="Cloud">
              <a:extLst>
                <a:ext uri="{FF2B5EF4-FFF2-40B4-BE49-F238E27FC236}">
                  <a16:creationId xmlns:a16="http://schemas.microsoft.com/office/drawing/2014/main" id="{C40CF037-3F5F-4317-A8AD-FB81505632AE}"/>
                </a:ext>
              </a:extLst>
            </p:cNvPr>
            <p:cNvSpPr>
              <a:spLocks/>
            </p:cNvSpPr>
            <p:nvPr/>
          </p:nvSpPr>
          <p:spPr bwMode="auto">
            <a:xfrm>
              <a:off x="4426431" y="1990592"/>
              <a:ext cx="2642911" cy="1765416"/>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38100" cap="flat">
              <a:solidFill>
                <a:schemeClr val="bg1">
                  <a:lumMod val="7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18" name="Picture 17">
              <a:extLst>
                <a:ext uri="{FF2B5EF4-FFF2-40B4-BE49-F238E27FC236}">
                  <a16:creationId xmlns:a16="http://schemas.microsoft.com/office/drawing/2014/main" id="{5E04E1B3-C16C-4764-8834-E424FF34D33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32154" y="2079535"/>
              <a:ext cx="1084406" cy="1084405"/>
            </a:xfrm>
            <a:prstGeom prst="rect">
              <a:avLst/>
            </a:prstGeom>
          </p:spPr>
        </p:pic>
      </p:grpSp>
      <p:sp>
        <p:nvSpPr>
          <p:cNvPr id="4" name="TextBox 3">
            <a:extLst>
              <a:ext uri="{FF2B5EF4-FFF2-40B4-BE49-F238E27FC236}">
                <a16:creationId xmlns:a16="http://schemas.microsoft.com/office/drawing/2014/main" id="{20EF413E-56B3-4DBE-8313-62119643188F}"/>
              </a:ext>
            </a:extLst>
          </p:cNvPr>
          <p:cNvSpPr txBox="1"/>
          <p:nvPr/>
        </p:nvSpPr>
        <p:spPr>
          <a:xfrm>
            <a:off x="286871" y="6427694"/>
            <a:ext cx="137858" cy="307777"/>
          </a:xfrm>
          <a:prstGeom prst="rect">
            <a:avLst/>
          </a:prstGeom>
          <a:noFill/>
        </p:spPr>
        <p:txBody>
          <a:bodyPr wrap="none" lIns="0" tIns="0" rIns="0" bIns="0" rtlCol="0">
            <a:spAutoFit/>
          </a:bodyPr>
          <a:lstStyle/>
          <a:p>
            <a:pPr algn="l"/>
            <a:fld id="{75E8E2A3-35EC-44CC-90A7-AF9A02EE3F5C}" type="slidenum">
              <a:rPr lang="en-US" sz="2000" smtClean="0">
                <a:gradFill>
                  <a:gsLst>
                    <a:gs pos="2917">
                      <a:schemeClr val="tx1"/>
                    </a:gs>
                    <a:gs pos="30000">
                      <a:schemeClr val="tx1"/>
                    </a:gs>
                  </a:gsLst>
                  <a:lin ang="5400000" scaled="0"/>
                </a:gradFill>
              </a:rPr>
              <a:t>7</a:t>
            </a:fld>
            <a:endParaRPr lang="en-US" sz="200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7665174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46577D-2A8C-4DCF-9CF3-F5FC29C645DB}"/>
              </a:ext>
            </a:extLst>
          </p:cNvPr>
          <p:cNvSpPr>
            <a:spLocks noGrp="1"/>
          </p:cNvSpPr>
          <p:nvPr>
            <p:ph type="title"/>
          </p:nvPr>
        </p:nvSpPr>
        <p:spPr>
          <a:xfrm>
            <a:off x="163773" y="457200"/>
            <a:ext cx="12191999" cy="538609"/>
          </a:xfrm>
        </p:spPr>
        <p:txBody>
          <a:bodyPr/>
          <a:lstStyle/>
          <a:p>
            <a:r>
              <a:rPr lang="en-US" sz="3500">
                <a:gradFill>
                  <a:gsLst>
                    <a:gs pos="2917">
                      <a:schemeClr val="tx1"/>
                    </a:gs>
                    <a:gs pos="30000">
                      <a:schemeClr val="tx1"/>
                    </a:gs>
                  </a:gsLst>
                  <a:lin ang="5400000" scaled="0"/>
                </a:gradFill>
              </a:rPr>
              <a:t>Cloud Identity Provider</a:t>
            </a:r>
            <a:endParaRPr lang="en-US" sz="3500"/>
          </a:p>
        </p:txBody>
      </p:sp>
      <p:sp>
        <p:nvSpPr>
          <p:cNvPr id="4" name="TextBox 3">
            <a:extLst>
              <a:ext uri="{FF2B5EF4-FFF2-40B4-BE49-F238E27FC236}">
                <a16:creationId xmlns:a16="http://schemas.microsoft.com/office/drawing/2014/main" id="{20EF413E-56B3-4DBE-8313-62119643188F}"/>
              </a:ext>
            </a:extLst>
          </p:cNvPr>
          <p:cNvSpPr txBox="1"/>
          <p:nvPr/>
        </p:nvSpPr>
        <p:spPr>
          <a:xfrm>
            <a:off x="286871" y="6427694"/>
            <a:ext cx="137858" cy="307777"/>
          </a:xfrm>
          <a:prstGeom prst="rect">
            <a:avLst/>
          </a:prstGeom>
          <a:noFill/>
        </p:spPr>
        <p:txBody>
          <a:bodyPr wrap="none" lIns="0" tIns="0" rIns="0" bIns="0" rtlCol="0">
            <a:spAutoFit/>
          </a:bodyPr>
          <a:lstStyle/>
          <a:p>
            <a:pPr algn="l"/>
            <a:fld id="{75E8E2A3-35EC-44CC-90A7-AF9A02EE3F5C}" type="slidenum">
              <a:rPr lang="en-US" sz="2000" smtClean="0">
                <a:gradFill>
                  <a:gsLst>
                    <a:gs pos="2917">
                      <a:schemeClr val="tx1"/>
                    </a:gs>
                    <a:gs pos="30000">
                      <a:schemeClr val="tx1"/>
                    </a:gs>
                  </a:gsLst>
                  <a:lin ang="5400000" scaled="0"/>
                </a:gradFill>
              </a:rPr>
              <a:t>8</a:t>
            </a:fld>
            <a:endParaRPr lang="en-US" sz="2000" err="1">
              <a:gradFill>
                <a:gsLst>
                  <a:gs pos="2917">
                    <a:schemeClr val="tx1"/>
                  </a:gs>
                  <a:gs pos="30000">
                    <a:schemeClr val="tx1"/>
                  </a:gs>
                </a:gsLst>
                <a:lin ang="5400000" scaled="0"/>
              </a:gradFill>
            </a:endParaRPr>
          </a:p>
        </p:txBody>
      </p:sp>
      <p:pic>
        <p:nvPicPr>
          <p:cNvPr id="5" name="Picture 4">
            <a:extLst>
              <a:ext uri="{FF2B5EF4-FFF2-40B4-BE49-F238E27FC236}">
                <a16:creationId xmlns:a16="http://schemas.microsoft.com/office/drawing/2014/main" id="{1DB69FE2-C408-478C-9C9D-7D207DEE55FC}"/>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a:stretch/>
        </p:blipFill>
        <p:spPr>
          <a:xfrm>
            <a:off x="719451" y="4518751"/>
            <a:ext cx="1484409" cy="1484406"/>
          </a:xfrm>
          <a:prstGeom prst="ellipse">
            <a:avLst/>
          </a:prstGeom>
        </p:spPr>
      </p:pic>
      <p:pic>
        <p:nvPicPr>
          <p:cNvPr id="6" name="Picture 5">
            <a:extLst>
              <a:ext uri="{FF2B5EF4-FFF2-40B4-BE49-F238E27FC236}">
                <a16:creationId xmlns:a16="http://schemas.microsoft.com/office/drawing/2014/main" id="{0B2F9965-8605-401B-A07B-BC2771CC2301}"/>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2520625" y="4515945"/>
            <a:ext cx="1487212" cy="1487212"/>
          </a:xfrm>
          <a:prstGeom prst="ellipse">
            <a:avLst/>
          </a:prstGeom>
        </p:spPr>
      </p:pic>
      <p:pic>
        <p:nvPicPr>
          <p:cNvPr id="7" name="Picture 6">
            <a:extLst>
              <a:ext uri="{FF2B5EF4-FFF2-40B4-BE49-F238E27FC236}">
                <a16:creationId xmlns:a16="http://schemas.microsoft.com/office/drawing/2014/main" id="{7EEB7872-027F-4F3F-B35E-37976891BAB7}"/>
              </a:ext>
            </a:extLst>
          </p:cNvPr>
          <p:cNvPicPr>
            <a:picLocks noChangeAspect="1"/>
          </p:cNvPicPr>
          <p:nvPr/>
        </p:nvPicPr>
        <p:blipFill>
          <a:blip r:embed="rId5"/>
          <a:stretch>
            <a:fillRect/>
          </a:stretch>
        </p:blipFill>
        <p:spPr>
          <a:xfrm>
            <a:off x="4266888" y="4833789"/>
            <a:ext cx="3933542" cy="759489"/>
          </a:xfrm>
          <a:prstGeom prst="rect">
            <a:avLst/>
          </a:prstGeom>
        </p:spPr>
      </p:pic>
      <p:sp>
        <p:nvSpPr>
          <p:cNvPr id="8" name="TextBox 7">
            <a:extLst>
              <a:ext uri="{FF2B5EF4-FFF2-40B4-BE49-F238E27FC236}">
                <a16:creationId xmlns:a16="http://schemas.microsoft.com/office/drawing/2014/main" id="{5AA092CD-BBEC-4C21-9E8B-FD07CCE4E853}"/>
              </a:ext>
            </a:extLst>
          </p:cNvPr>
          <p:cNvSpPr txBox="1"/>
          <p:nvPr/>
        </p:nvSpPr>
        <p:spPr>
          <a:xfrm>
            <a:off x="8585860" y="4922239"/>
            <a:ext cx="3606140" cy="615553"/>
          </a:xfrm>
          <a:prstGeom prst="rect">
            <a:avLst/>
          </a:prstGeom>
          <a:noFill/>
        </p:spPr>
        <p:txBody>
          <a:bodyPr wrap="square" lIns="0" tIns="0" rIns="0" bIns="0" rtlCol="0">
            <a:spAutoFit/>
          </a:bodyPr>
          <a:lstStyle/>
          <a:p>
            <a:pPr algn="l"/>
            <a:r>
              <a:rPr lang="en-US" sz="4000">
                <a:gradFill>
                  <a:gsLst>
                    <a:gs pos="2917">
                      <a:schemeClr val="tx1"/>
                    </a:gs>
                    <a:gs pos="30000">
                      <a:schemeClr val="tx1"/>
                    </a:gs>
                  </a:gsLst>
                  <a:lin ang="5400000" scaled="0"/>
                </a:gradFill>
              </a:rPr>
              <a:t>WS-Federation</a:t>
            </a:r>
          </a:p>
        </p:txBody>
      </p:sp>
      <p:grpSp>
        <p:nvGrpSpPr>
          <p:cNvPr id="12" name="Group 11">
            <a:extLst>
              <a:ext uri="{FF2B5EF4-FFF2-40B4-BE49-F238E27FC236}">
                <a16:creationId xmlns:a16="http://schemas.microsoft.com/office/drawing/2014/main" id="{AA271BF3-95FD-47A5-8D20-B27C822A7D06}"/>
              </a:ext>
            </a:extLst>
          </p:cNvPr>
          <p:cNvGrpSpPr/>
          <p:nvPr/>
        </p:nvGrpSpPr>
        <p:grpSpPr>
          <a:xfrm>
            <a:off x="424729" y="1761814"/>
            <a:ext cx="3878468" cy="2240613"/>
            <a:chOff x="4426431" y="1990592"/>
            <a:chExt cx="2642911" cy="1765416"/>
          </a:xfrm>
        </p:grpSpPr>
        <p:sp>
          <p:nvSpPr>
            <p:cNvPr id="13" name="Cloud">
              <a:extLst>
                <a:ext uri="{FF2B5EF4-FFF2-40B4-BE49-F238E27FC236}">
                  <a16:creationId xmlns:a16="http://schemas.microsoft.com/office/drawing/2014/main" id="{FF1842D1-766C-4E5E-9538-32EBC03B0738}"/>
                </a:ext>
              </a:extLst>
            </p:cNvPr>
            <p:cNvSpPr>
              <a:spLocks/>
            </p:cNvSpPr>
            <p:nvPr/>
          </p:nvSpPr>
          <p:spPr bwMode="auto">
            <a:xfrm>
              <a:off x="4426431" y="1990592"/>
              <a:ext cx="2642911" cy="1765416"/>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38100" cap="flat">
              <a:solidFill>
                <a:schemeClr val="bg1">
                  <a:lumMod val="7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14" name="Picture 13">
              <a:extLst>
                <a:ext uri="{FF2B5EF4-FFF2-40B4-BE49-F238E27FC236}">
                  <a16:creationId xmlns:a16="http://schemas.microsoft.com/office/drawing/2014/main" id="{6CA2CEBE-CFBA-49F5-B060-005FA9DB21C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32154" y="2079535"/>
              <a:ext cx="1084406" cy="1084405"/>
            </a:xfrm>
            <a:prstGeom prst="rect">
              <a:avLst/>
            </a:prstGeom>
          </p:spPr>
        </p:pic>
      </p:grpSp>
      <p:sp>
        <p:nvSpPr>
          <p:cNvPr id="15" name="Text Placeholder 2">
            <a:extLst>
              <a:ext uri="{FF2B5EF4-FFF2-40B4-BE49-F238E27FC236}">
                <a16:creationId xmlns:a16="http://schemas.microsoft.com/office/drawing/2014/main" id="{FB766FE1-EC3A-4BAE-AF68-3B415798C064}"/>
              </a:ext>
            </a:extLst>
          </p:cNvPr>
          <p:cNvSpPr>
            <a:spLocks noGrp="1"/>
          </p:cNvSpPr>
          <p:nvPr>
            <p:ph type="body" sz="quarter" idx="10"/>
          </p:nvPr>
        </p:nvSpPr>
        <p:spPr>
          <a:xfrm>
            <a:off x="4714504" y="1434370"/>
            <a:ext cx="7198564" cy="1895904"/>
          </a:xfrm>
        </p:spPr>
        <p:txBody>
          <a:bodyPr/>
          <a:lstStyle/>
          <a:p>
            <a:r>
              <a:rPr lang="en-US"/>
              <a:t>Available to any app anywhere</a:t>
            </a:r>
          </a:p>
          <a:p>
            <a:r>
              <a:rPr lang="en-US"/>
              <a:t>Access to </a:t>
            </a:r>
            <a:r>
              <a:rPr lang="en-US">
                <a:hlinkClick r:id="rId7"/>
              </a:rPr>
              <a:t>https://login.microsoftonline.com</a:t>
            </a:r>
            <a:r>
              <a:rPr lang="en-US"/>
              <a:t> required</a:t>
            </a:r>
          </a:p>
          <a:p>
            <a:endParaRPr lang="en-US"/>
          </a:p>
        </p:txBody>
      </p:sp>
    </p:spTree>
    <p:extLst>
      <p:ext uri="{BB962C8B-B14F-4D97-AF65-F5344CB8AC3E}">
        <p14:creationId xmlns:p14="http://schemas.microsoft.com/office/powerpoint/2010/main" val="16435885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6903" y="471055"/>
            <a:ext cx="10515600" cy="854508"/>
          </a:xfrm>
        </p:spPr>
        <p:txBody>
          <a:bodyPr/>
          <a:lstStyle/>
          <a:p>
            <a:r>
              <a:rPr lang="en-US"/>
              <a:t>Protocols do not guarantee security, Developers do</a:t>
            </a:r>
          </a:p>
        </p:txBody>
      </p:sp>
      <p:sp>
        <p:nvSpPr>
          <p:cNvPr id="5" name="Content Placeholder 2"/>
          <p:cNvSpPr txBox="1">
            <a:spLocks/>
          </p:cNvSpPr>
          <p:nvPr/>
        </p:nvSpPr>
        <p:spPr>
          <a:xfrm>
            <a:off x="838200" y="1442494"/>
            <a:ext cx="10515600" cy="435133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a:ln>
                  <a:noFill/>
                </a:ln>
                <a:solidFill>
                  <a:srgbClr val="1A1A1A"/>
                </a:solidFill>
                <a:effectLst/>
                <a:uLnTx/>
                <a:uFillTx/>
                <a:latin typeface="Segoe UI"/>
                <a:ea typeface="+mn-ea"/>
                <a:cs typeface="+mn-cs"/>
              </a:rPr>
              <a:t>Modern protocols have flaws:</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400" b="0" i="0" u="none" strike="noStrike" kern="1200" cap="none" spc="0" normalizeH="0" baseline="0" noProof="0">
                <a:ln>
                  <a:noFill/>
                </a:ln>
                <a:solidFill>
                  <a:srgbClr val="1A1A1A"/>
                </a:solidFill>
                <a:effectLst/>
                <a:uLnTx/>
                <a:uFillTx/>
                <a:latin typeface="Segoe UI"/>
                <a:ea typeface="+mn-ea"/>
                <a:cs typeface="+mn-cs"/>
              </a:rPr>
              <a:t>Token replay to client (implicit Grant) – Nonce</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400" b="0" i="0" u="none" strike="noStrike" kern="1200" cap="none" spc="0" normalizeH="0" baseline="0" noProof="0">
                <a:ln>
                  <a:noFill/>
                </a:ln>
                <a:solidFill>
                  <a:srgbClr val="1A1A1A"/>
                </a:solidFill>
                <a:effectLst/>
                <a:uLnTx/>
                <a:uFillTx/>
                <a:latin typeface="Segoe UI"/>
                <a:ea typeface="+mn-ea"/>
                <a:cs typeface="+mn-cs"/>
              </a:rPr>
              <a:t>Token replay to server – Timestamps, session IDs</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400" b="0" i="0" u="none" strike="noStrike" kern="1200" cap="none" spc="0" normalizeH="0" baseline="0" noProof="0">
                <a:ln>
                  <a:noFill/>
                </a:ln>
                <a:solidFill>
                  <a:srgbClr val="1A1A1A"/>
                </a:solidFill>
                <a:effectLst/>
                <a:uLnTx/>
                <a:uFillTx/>
                <a:latin typeface="Segoe UI"/>
                <a:ea typeface="+mn-ea"/>
                <a:cs typeface="+mn-cs"/>
              </a:rPr>
              <a:t>Token caching</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400" b="0" i="0" u="none" strike="noStrike" kern="1200" cap="none" spc="0" normalizeH="0" baseline="0" noProof="0">
                <a:ln>
                  <a:noFill/>
                </a:ln>
                <a:solidFill>
                  <a:srgbClr val="1A1A1A"/>
                </a:solidFill>
                <a:effectLst/>
                <a:uLnTx/>
                <a:uFillTx/>
                <a:latin typeface="Segoe UI"/>
                <a:ea typeface="+mn-ea"/>
                <a:cs typeface="+mn-cs"/>
              </a:rPr>
              <a:t>Token lifetimes</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endParaRPr kumimoji="0" lang="en-US" sz="2400" b="0" i="0" u="none" strike="noStrike" kern="1200" cap="none" spc="0" normalizeH="0" baseline="0" noProof="0">
              <a:ln>
                <a:noFill/>
              </a:ln>
              <a:solidFill>
                <a:srgbClr val="1A1A1A"/>
              </a:solidFill>
              <a:effectLst/>
              <a:uLnTx/>
              <a:uFillTx/>
              <a:latin typeface="Segoe UI"/>
              <a:ea typeface="+mn-ea"/>
              <a:cs typeface="+mn-cs"/>
            </a:endParaRP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endParaRPr kumimoji="0" lang="en-US" sz="2400" b="0" i="0" u="none" strike="noStrike" kern="1200" cap="none" spc="0" normalizeH="0" baseline="0" noProof="0">
              <a:ln>
                <a:noFill/>
              </a:ln>
              <a:solidFill>
                <a:srgbClr val="1A1A1A"/>
              </a:solidFill>
              <a:effectLst/>
              <a:uLnTx/>
              <a:uFillTx/>
              <a:latin typeface="Segoe UI"/>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a:ln>
                  <a:noFill/>
                </a:ln>
                <a:solidFill>
                  <a:srgbClr val="1A1A1A"/>
                </a:solidFill>
                <a:effectLst/>
                <a:uLnTx/>
                <a:uFillTx/>
                <a:latin typeface="Segoe UI"/>
                <a:ea typeface="+mn-ea"/>
                <a:cs typeface="+mn-cs"/>
              </a:rPr>
              <a:t>Make sure your developers are using a library or are fully invested in implementing the protocol and its recommendations</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a:ln>
                  <a:noFill/>
                </a:ln>
                <a:solidFill>
                  <a:srgbClr val="1A1A1A"/>
                </a:solidFill>
                <a:effectLst/>
                <a:uLnTx/>
                <a:uFillTx/>
                <a:latin typeface="Segoe UI"/>
                <a:ea typeface="+mn-ea"/>
                <a:cs typeface="+mn-cs"/>
              </a:rPr>
              <a:t>Microsoft Libraries (MSAL) best choice when using Microsoft identity platform</a:t>
            </a:r>
          </a:p>
        </p:txBody>
      </p:sp>
    </p:spTree>
    <p:extLst>
      <p:ext uri="{BB962C8B-B14F-4D97-AF65-F5344CB8AC3E}">
        <p14:creationId xmlns:p14="http://schemas.microsoft.com/office/powerpoint/2010/main" val="3258753034"/>
      </p:ext>
    </p:extLst>
  </p:cSld>
  <p:clrMapOvr>
    <a:masterClrMapping/>
  </p:clrMapOvr>
</p:sld>
</file>

<file path=ppt/theme/theme1.xml><?xml version="1.0" encoding="utf-8"?>
<a:theme xmlns:a="http://schemas.openxmlformats.org/drawingml/2006/main" name="5-50203_Microsoft_Ignite_Template">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potx" id="{C7000453-3526-4386-9DA2-46B29A4A4A92}" vid="{534B2013-2CEB-4777-BD7E-60DC2D4FD2E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10.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11.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12.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13.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14.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15.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16.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2.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3.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4.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5.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6.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7.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8.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9.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48AB6343129784FA00118D10529444B" ma:contentTypeVersion="20" ma:contentTypeDescription="Create a new document." ma:contentTypeScope="" ma:versionID="bb6ce56e46bc982d1046a77b4d1c7a7e">
  <xsd:schema xmlns:xsd="http://www.w3.org/2001/XMLSchema" xmlns:xs="http://www.w3.org/2001/XMLSchema" xmlns:p="http://schemas.microsoft.com/office/2006/metadata/properties" xmlns:ns1="http://schemas.microsoft.com/sharepoint/v3" xmlns:ns2="95d1ecc1-88f4-410b-b6a1-40eb4204ff32" xmlns:ns3="288535dc-5cf7-436d-b019-5d2791ed590b" xmlns:ns4="230e9df3-be65-4c73-a93b-d1236ebd677e" targetNamespace="http://schemas.microsoft.com/office/2006/metadata/properties" ma:root="true" ma:fieldsID="a5e12a3483a33f17820e283c92d60f53" ns1:_="" ns2:_="" ns3:_="" ns4:_="">
    <xsd:import namespace="http://schemas.microsoft.com/sharepoint/v3"/>
    <xsd:import namespace="95d1ecc1-88f4-410b-b6a1-40eb4204ff32"/>
    <xsd:import namespace="288535dc-5cf7-436d-b019-5d2791ed590b"/>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DateTaken" minOccurs="0"/>
                <xsd:element ref="ns2:MediaServiceAutoTags" minOccurs="0"/>
                <xsd:element ref="ns2:MediaServiceLocation" minOccurs="0"/>
                <xsd:element ref="ns3:SharedWithUsers" minOccurs="0"/>
                <xsd:element ref="ns3:SharedWithDetails" minOccurs="0"/>
                <xsd:element ref="ns3:LastSharedByUser" minOccurs="0"/>
                <xsd:element ref="ns3:LastSharedByTime" minOccurs="0"/>
                <xsd:element ref="ns1:_ip_UnifiedCompliancePolicyProperties" minOccurs="0"/>
                <xsd:element ref="ns1:_ip_UnifiedCompliancePolicyUIAction" minOccurs="0"/>
                <xsd:element ref="ns2:MediaServiceEventHashCode" minOccurs="0"/>
                <xsd:element ref="ns2:MediaServiceGenerationTime" minOccurs="0"/>
                <xsd:element ref="ns2:MediaServiceAutoKeyPoints" minOccurs="0"/>
                <xsd:element ref="ns2:MediaServiceKeyPoints" minOccurs="0"/>
                <xsd:element ref="ns2:lcf76f155ced4ddcb4097134ff3c332f" minOccurs="0"/>
                <xsd:element ref="ns4:TaxCatchAll"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8" nillable="true" ma:displayName="Unified Compliance Policy Properties" ma:hidden="true" ma:internalName="_ip_UnifiedCompliancePolicyProperties">
      <xsd:simpleType>
        <xsd:restriction base="dms:Note"/>
      </xsd:simpleType>
    </xsd:element>
    <xsd:element name="_ip_UnifiedCompliancePolicyUIAction" ma:index="19"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95d1ecc1-88f4-410b-b6a1-40eb4204ff3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DateTaken" ma:index="11" nillable="true" ma:displayName="MediaServiceDateTaken" ma:hidden="true" ma:internalName="MediaServiceDateTaken" ma:readOnly="true">
      <xsd:simpleType>
        <xsd:restriction base="dms:Text"/>
      </xsd:simpleType>
    </xsd:element>
    <xsd:element name="MediaServiceAutoTags" ma:index="12" nillable="true" ma:displayName="MediaServiceAutoTags" ma:internalName="MediaServiceAutoTags" ma:readOnly="true">
      <xsd:simpleType>
        <xsd:restriction base="dms:Text"/>
      </xsd:simpleType>
    </xsd:element>
    <xsd:element name="MediaServiceLocation" ma:index="13" nillable="true" ma:displayName="MediaServiceLocation" ma:internalName="MediaServiceLocation"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element name="MediaServiceGenerationTime" ma:index="21" nillable="true" ma:displayName="MediaServiceGenerationTime" ma:hidden="true" ma:internalName="MediaServiceGenerationTime" ma:readOnly="true">
      <xsd:simpleType>
        <xsd:restriction base="dms:Text"/>
      </xsd:simpleType>
    </xsd:element>
    <xsd:element name="MediaServiceAutoKeyPoints" ma:index="22" nillable="true" ma:displayName="MediaServiceAutoKeyPoints" ma:hidden="true" ma:internalName="MediaServiceAutoKeyPoints" ma:readOnly="true">
      <xsd:simpleType>
        <xsd:restriction base="dms:Note"/>
      </xsd:simpleType>
    </xsd:element>
    <xsd:element name="MediaServiceKeyPoints" ma:index="23" nillable="true" ma:displayName="KeyPoints" ma:internalName="MediaServiceKeyPoints" ma:readOnly="false">
      <xsd:simpleType>
        <xsd:restriction base="dms:Note">
          <xsd:maxLength value="255"/>
        </xsd:restriction>
      </xsd:simpleType>
    </xsd:element>
    <xsd:element name="lcf76f155ced4ddcb4097134ff3c332f" ma:index="25" nillable="true" ma:taxonomy="true" ma:internalName="lcf76f155ced4ddcb4097134ff3c332f" ma:taxonomyFieldName="MediaServiceAITags" ma:displayName="Image Tags" ma:readOnly="false" ma:fieldId="{5cf76f15-5ced-4ddc-b409-7134ff3c332f}" ma:taxonomyMulti="true" ma:sspId="e385fb40-52d4-4fae-9c5b-3e8ff8a5878e" ma:termSetId="09814cd3-568e-4e90-9814-8d621ff8fb84" ma:anchorId="00000000-0000-0000-0000-000000000000" ma:open="true" ma:isKeyword="false">
      <xsd:complexType>
        <xsd:sequence>
          <xsd:element ref="pc:Terms" minOccurs="0" maxOccurs="1"/>
        </xsd:sequence>
      </xsd:complexType>
    </xsd:element>
    <xsd:element name="MediaLengthInSeconds" ma:index="27" nillable="true" ma:displayName="Length (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288535dc-5cf7-436d-b019-5d2791ed590b"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element name="LastSharedByUser" ma:index="16" nillable="true" ma:displayName="Last Shared By User" ma:hidden="true" ma:internalName="LastSharedByUser" ma:readOnly="true">
      <xsd:simpleType>
        <xsd:restriction base="dms:Note"/>
      </xsd:simpleType>
    </xsd:element>
    <xsd:element name="LastSharedByTime" ma:index="17" nillable="true" ma:displayName="Last Shared By Time" ma:hidden="true"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6" nillable="true" ma:displayName="Taxonomy Catch All Column" ma:hidden="true" ma:list="{61de13ad-61a2-4495-990d-dc3a1e232d46}" ma:internalName="TaxCatchAll" ma:showField="CatchAllData" ma:web="288535dc-5cf7-436d-b019-5d2791ed590b">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95d1ecc1-88f4-410b-b6a1-40eb4204ff32" xsi:nil="true"/>
    <lcf76f155ced4ddcb4097134ff3c332f xmlns="95d1ecc1-88f4-410b-b6a1-40eb4204ff32">
      <Terms xmlns="http://schemas.microsoft.com/office/infopath/2007/PartnerControls"/>
    </lcf76f155ced4ddcb4097134ff3c332f>
    <TaxCatchAll xmlns="230e9df3-be65-4c73-a93b-d1236ebd677e"/>
    <_ip_UnifiedCompliancePolicyUIAction xmlns="http://schemas.microsoft.com/sharepoint/v3" xsi:nil="true"/>
    <_ip_UnifiedCompliancePolicyProperties xmlns="http://schemas.microsoft.com/sharepoint/v3" xsi:nil="true"/>
  </documentManagement>
</p:properties>
</file>

<file path=customXml/itemProps1.xml><?xml version="1.0" encoding="utf-8"?>
<ds:datastoreItem xmlns:ds="http://schemas.openxmlformats.org/officeDocument/2006/customXml" ds:itemID="{56E21DA2-2E23-4113-8F8D-96DF8FCD6B92}"/>
</file>

<file path=customXml/itemProps2.xml><?xml version="1.0" encoding="utf-8"?>
<ds:datastoreItem xmlns:ds="http://schemas.openxmlformats.org/officeDocument/2006/customXml" ds:itemID="{8A453F4B-0FE2-4B96-B159-2378AD2D85E7}"/>
</file>

<file path=customXml/itemProps3.xml><?xml version="1.0" encoding="utf-8"?>
<ds:datastoreItem xmlns:ds="http://schemas.openxmlformats.org/officeDocument/2006/customXml" ds:itemID="{13C8EA0D-9809-440D-A8DA-72CCC6980E8F}"/>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0</TotalTime>
  <Words>1880</Words>
  <Application>Microsoft Office PowerPoint</Application>
  <PresentationFormat>Widescreen</PresentationFormat>
  <Paragraphs>362</Paragraphs>
  <Slides>33</Slides>
  <Notes>24</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33</vt:i4>
      </vt:variant>
    </vt:vector>
  </HeadingPairs>
  <TitlesOfParts>
    <vt:vector size="43" baseType="lpstr">
      <vt:lpstr>Arial</vt:lpstr>
      <vt:lpstr>Calibri</vt:lpstr>
      <vt:lpstr>Consolas</vt:lpstr>
      <vt:lpstr>Georgia</vt:lpstr>
      <vt:lpstr>Segoe UI</vt:lpstr>
      <vt:lpstr>Segoe UI Light</vt:lpstr>
      <vt:lpstr>Segoe UI Semibold</vt:lpstr>
      <vt:lpstr>Segoe UI Semilight</vt:lpstr>
      <vt:lpstr>Wingdings</vt:lpstr>
      <vt:lpstr>5-50203_Microsoft_Ignite_Template</vt:lpstr>
      <vt:lpstr>Microsoft identity platform Overview</vt:lpstr>
      <vt:lpstr>Let’s start with some code</vt:lpstr>
      <vt:lpstr>What Microsoft identity platform does for developers</vt:lpstr>
      <vt:lpstr>What Microsoft Identity does</vt:lpstr>
      <vt:lpstr>Conditional Access + Identity Protection</vt:lpstr>
      <vt:lpstr>Cloud Identity Provider</vt:lpstr>
      <vt:lpstr>Cloud Identity Provider</vt:lpstr>
      <vt:lpstr>Cloud Identity Provider</vt:lpstr>
      <vt:lpstr>Protocols do not guarantee security, Developers do</vt:lpstr>
      <vt:lpstr>Microsoft identity platform for developers</vt:lpstr>
      <vt:lpstr>Microsoft Authentication Libraries (MSAL) </vt:lpstr>
      <vt:lpstr>Fast and simple integration Authentication libraries</vt:lpstr>
      <vt:lpstr>PowerPoint Presentation</vt:lpstr>
      <vt:lpstr>Continuous growth of adoption and usage</vt:lpstr>
      <vt:lpstr>External collaboration using B2B</vt:lpstr>
      <vt:lpstr>Azure AD for partners and customers</vt:lpstr>
      <vt:lpstr>PowerPoint Presentation</vt:lpstr>
      <vt:lpstr>What is automatic user provisioning?</vt:lpstr>
      <vt:lpstr>What is SCIM?</vt:lpstr>
      <vt:lpstr>What we hear from customers</vt:lpstr>
      <vt:lpstr>PowerPoint Presentation</vt:lpstr>
      <vt:lpstr>PowerPoint Presentation</vt:lpstr>
      <vt:lpstr>PowerPoint Presentation</vt:lpstr>
      <vt:lpstr>Let’s start with an app</vt:lpstr>
      <vt:lpstr>App Registration – App Trusts Microsoft identity platform</vt:lpstr>
      <vt:lpstr>Demo application registration</vt:lpstr>
      <vt:lpstr>Single Enterprise App – Users come from only one enterprise</vt:lpstr>
      <vt:lpstr>Registering the app is not enough</vt:lpstr>
      <vt:lpstr>Making getting your app easier</vt:lpstr>
      <vt:lpstr>Making getting your app easier</vt:lpstr>
      <vt:lpstr>Demo Enterprise Application</vt:lpstr>
      <vt:lpstr>Microsoft identity platform</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cp:lastModifiedBy/>
  <cp:revision>1</cp:revision>
  <dcterms:modified xsi:type="dcterms:W3CDTF">2021-04-20T16:53:28Z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axKeyword">
    <vt:lpwstr>87;#Microsoft Ignite|9323c522-fe4b-4922-816b-10a1920d7afb</vt:lpwstr>
  </property>
  <property fmtid="{D5CDD505-2E9C-101B-9397-08002B2CF9AE}" pid="3" name="MSIP_Label_f42aa342-8706-4288-bd11-ebb85995028c_Application">
    <vt:lpwstr>Microsoft Azure Information Protection</vt:lpwstr>
  </property>
  <property fmtid="{D5CDD505-2E9C-101B-9397-08002B2CF9AE}" pid="4" name="MediaServiceAITags">
    <vt:lpwstr/>
  </property>
  <property fmtid="{D5CDD505-2E9C-101B-9397-08002B2CF9AE}" pid="5" name="MSIP_Label_f42aa342-8706-4288-bd11-ebb85995028c_Enabled">
    <vt:lpwstr>True</vt:lpwstr>
  </property>
  <property fmtid="{D5CDD505-2E9C-101B-9397-08002B2CF9AE}" pid="6" name="ContentTypeId">
    <vt:lpwstr>0x010100048AB6343129784FA00118D10529444B</vt:lpwstr>
  </property>
  <property fmtid="{D5CDD505-2E9C-101B-9397-08002B2CF9AE}" pid="7" name="Event Location">
    <vt:lpwstr>88;#Orlando|8cc4ed56-1866-4501-a22c-89aafde6f59b</vt:lpwstr>
  </property>
  <property fmtid="{D5CDD505-2E9C-101B-9397-08002B2CF9AE}" pid="8" name="Audience">
    <vt:lpwstr/>
  </property>
  <property fmtid="{D5CDD505-2E9C-101B-9397-08002B2CF9AE}" pid="9" name="Event1">
    <vt:lpwstr>622;#Unassigned|2c8af875-f38a-40b8-a0a9-056aed3fc8c0</vt:lpwstr>
  </property>
  <property fmtid="{D5CDD505-2E9C-101B-9397-08002B2CF9AE}" pid="10" name="MSIP_Label_f42aa342-8706-4288-bd11-ebb85995028c_SetDate">
    <vt:lpwstr>2017-08-29T14:27:20.8568347-07:00</vt:lpwstr>
  </property>
  <property fmtid="{D5CDD505-2E9C-101B-9397-08002B2CF9AE}" pid="11" name="MSIP_Label_f42aa342-8706-4288-bd11-ebb85995028c_Name">
    <vt:lpwstr>General</vt:lpwstr>
  </property>
  <property fmtid="{D5CDD505-2E9C-101B-9397-08002B2CF9AE}" pid="12" name="MSIP_Label_f42aa342-8706-4288-bd11-ebb85995028c_SiteId">
    <vt:lpwstr>72f988bf-86f1-41af-91ab-2d7cd011db47</vt:lpwstr>
  </property>
  <property fmtid="{D5CDD505-2E9C-101B-9397-08002B2CF9AE}" pid="13" name="Campaign">
    <vt:lpwstr/>
  </property>
  <property fmtid="{D5CDD505-2E9C-101B-9397-08002B2CF9AE}" pid="14" name="MSIP_Label_f42aa342-8706-4288-bd11-ebb85995028c_Extended_MSFT_Method">
    <vt:lpwstr>Automatic</vt:lpwstr>
  </property>
  <property fmtid="{D5CDD505-2E9C-101B-9397-08002B2CF9AE}" pid="15" name="Track">
    <vt:lpwstr/>
  </property>
  <property fmtid="{D5CDD505-2E9C-101B-9397-08002B2CF9AE}" pid="16" name="MSIP_Label_f42aa342-8706-4288-bd11-ebb85995028c_Owner">
    <vt:lpwstr>maryfj@microsoft.com</vt:lpwstr>
  </property>
  <property fmtid="{D5CDD505-2E9C-101B-9397-08002B2CF9AE}" pid="17" name="Event Venue">
    <vt:lpwstr>36;#Orange County Convention Center|bd993e89-aa48-4695-84e0-3b53e88b1a79</vt:lpwstr>
  </property>
  <property fmtid="{D5CDD505-2E9C-101B-9397-08002B2CF9AE}" pid="18" name="IsMyDocuments">
    <vt:bool>true</vt:bool>
  </property>
  <property fmtid="{D5CDD505-2E9C-101B-9397-08002B2CF9AE}" pid="19" name="Audience1">
    <vt:lpwstr/>
  </property>
  <property fmtid="{D5CDD505-2E9C-101B-9397-08002B2CF9AE}" pid="20" name="Sensitivity">
    <vt:lpwstr>General</vt:lpwstr>
  </property>
  <property fmtid="{D5CDD505-2E9C-101B-9397-08002B2CF9AE}" pid="21" name="Event Name">
    <vt:lpwstr>35;#Microsoft Ignite|9323c522-fe4b-4922-816b-10a1920d7afb</vt:lpwstr>
  </property>
  <property fmtid="{D5CDD505-2E9C-101B-9397-08002B2CF9AE}" pid="22" name="MSIP_Label_f42aa342-8706-4288-bd11-ebb85995028c_Ref">
    <vt:lpwstr>https://api.informationprotection.azure.com/api/72f988bf-86f1-41af-91ab-2d7cd011db47</vt:lpwstr>
  </property>
  <property fmtid="{D5CDD505-2E9C-101B-9397-08002B2CF9AE}" pid="23" name="Product">
    <vt:lpwstr/>
  </property>
</Properties>
</file>